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B4EA3C-91D6-48ED-859F-089ABB66805E}" type="doc">
      <dgm:prSet loTypeId="urn:microsoft.com/office/officeart/2008/layout/AlternatingHexagons" loCatId="list" qsTypeId="urn:microsoft.com/office/officeart/2005/8/quickstyle/3d1" qsCatId="3D" csTypeId="urn:microsoft.com/office/officeart/2005/8/colors/accent1_2" csCatId="accent1" phldr="1"/>
      <dgm:spPr/>
      <dgm:t>
        <a:bodyPr/>
        <a:lstStyle/>
        <a:p>
          <a:pPr rtl="1"/>
          <a:endParaRPr lang="ar-EG"/>
        </a:p>
      </dgm:t>
    </dgm:pt>
    <dgm:pt modelId="{D409DE07-4FCB-4DCA-B06C-53AD4CE02518}">
      <dgm:prSet phldrT="[Text]"/>
      <dgm:spPr/>
      <dgm:t>
        <a:bodyPr/>
        <a:lstStyle/>
        <a:p>
          <a:pPr rtl="1"/>
          <a:r>
            <a:rPr lang="ar-EG" dirty="0" smtClean="0">
              <a:solidFill>
                <a:schemeClr val="bg1"/>
              </a:solidFill>
            </a:rPr>
            <a:t>اسباب عصبية</a:t>
          </a:r>
          <a:endParaRPr lang="ar-EG" dirty="0">
            <a:solidFill>
              <a:schemeClr val="bg1"/>
            </a:solidFill>
          </a:endParaRPr>
        </a:p>
      </dgm:t>
    </dgm:pt>
    <dgm:pt modelId="{D359CE54-A5A6-4E9C-B441-CCDF56C15761}" type="parTrans" cxnId="{CF027F79-C99F-4CC0-8F42-BE5F158F7626}">
      <dgm:prSet/>
      <dgm:spPr/>
      <dgm:t>
        <a:bodyPr/>
        <a:lstStyle/>
        <a:p>
          <a:pPr rtl="1"/>
          <a:endParaRPr lang="ar-EG"/>
        </a:p>
      </dgm:t>
    </dgm:pt>
    <dgm:pt modelId="{A33442D9-84F0-4A70-8179-5756A72FCD71}" type="sibTrans" cxnId="{CF027F79-C99F-4CC0-8F42-BE5F158F7626}">
      <dgm:prSet custT="1"/>
      <dgm:spPr/>
      <dgm:t>
        <a:bodyPr/>
        <a:lstStyle/>
        <a:p>
          <a:pPr rtl="1"/>
          <a:r>
            <a:rPr lang="ar-EG" sz="2400" dirty="0" smtClean="0">
              <a:solidFill>
                <a:schemeClr val="bg1"/>
              </a:solidFill>
            </a:rPr>
            <a:t>اسباب عضوية</a:t>
          </a:r>
          <a:endParaRPr lang="ar-EG" sz="2400" dirty="0">
            <a:solidFill>
              <a:schemeClr val="bg1"/>
            </a:solidFill>
          </a:endParaRPr>
        </a:p>
      </dgm:t>
    </dgm:pt>
    <dgm:pt modelId="{8C2D9DFA-AECD-40EB-A323-B17B1E0C43BA}">
      <dgm:prSet phldrT="[Text]" phldr="1"/>
      <dgm:spPr/>
      <dgm:t>
        <a:bodyPr/>
        <a:lstStyle/>
        <a:p>
          <a:pPr rtl="1"/>
          <a:endParaRPr lang="ar-EG"/>
        </a:p>
      </dgm:t>
    </dgm:pt>
    <dgm:pt modelId="{640BA9DB-38B5-4055-A6E4-0E1BA03391BB}" type="parTrans" cxnId="{A94BD7B5-3AE9-4655-987B-CF66B667C254}">
      <dgm:prSet/>
      <dgm:spPr/>
      <dgm:t>
        <a:bodyPr/>
        <a:lstStyle/>
        <a:p>
          <a:pPr rtl="1"/>
          <a:endParaRPr lang="ar-EG"/>
        </a:p>
      </dgm:t>
    </dgm:pt>
    <dgm:pt modelId="{4527FF92-6089-4785-B348-A6A960FA7536}" type="sibTrans" cxnId="{A94BD7B5-3AE9-4655-987B-CF66B667C254}">
      <dgm:prSet/>
      <dgm:spPr/>
      <dgm:t>
        <a:bodyPr/>
        <a:lstStyle/>
        <a:p>
          <a:pPr rtl="1"/>
          <a:endParaRPr lang="ar-EG"/>
        </a:p>
      </dgm:t>
    </dgm:pt>
    <dgm:pt modelId="{410410C6-E7EF-4E3F-BAB4-8DC12964C8F2}">
      <dgm:prSet phldrT="[Text]"/>
      <dgm:spPr/>
      <dgm:t>
        <a:bodyPr/>
        <a:lstStyle/>
        <a:p>
          <a:pPr rtl="1"/>
          <a:r>
            <a:rPr lang="ar-EG" dirty="0" smtClean="0">
              <a:solidFill>
                <a:schemeClr val="bg1"/>
              </a:solidFill>
            </a:rPr>
            <a:t>اسباب وظيفية</a:t>
          </a:r>
          <a:endParaRPr lang="ar-EG" dirty="0">
            <a:solidFill>
              <a:schemeClr val="bg1"/>
            </a:solidFill>
          </a:endParaRPr>
        </a:p>
      </dgm:t>
    </dgm:pt>
    <dgm:pt modelId="{94DB6DB2-85E1-4522-AD03-5D9F13F656AD}" type="parTrans" cxnId="{1705F7B5-9053-42C8-9589-50F2988C29DE}">
      <dgm:prSet/>
      <dgm:spPr/>
      <dgm:t>
        <a:bodyPr/>
        <a:lstStyle/>
        <a:p>
          <a:pPr rtl="1"/>
          <a:endParaRPr lang="ar-EG"/>
        </a:p>
      </dgm:t>
    </dgm:pt>
    <dgm:pt modelId="{410F9CB0-9F57-4823-9E9B-C4137C198387}" type="sibTrans" cxnId="{1705F7B5-9053-42C8-9589-50F2988C29DE}">
      <dgm:prSet/>
      <dgm:spPr/>
      <dgm:t>
        <a:bodyPr/>
        <a:lstStyle/>
        <a:p>
          <a:pPr rtl="1"/>
          <a:r>
            <a:rPr lang="ar-EG" dirty="0" smtClean="0">
              <a:solidFill>
                <a:schemeClr val="bg1"/>
              </a:solidFill>
            </a:rPr>
            <a:t>التنشئة الاجتماعية</a:t>
          </a:r>
          <a:endParaRPr lang="ar-EG" dirty="0">
            <a:solidFill>
              <a:schemeClr val="bg1"/>
            </a:solidFill>
          </a:endParaRPr>
        </a:p>
      </dgm:t>
    </dgm:pt>
    <dgm:pt modelId="{A7506B21-94F3-4CA6-BAA6-EDDB3CE328CD}">
      <dgm:prSet phldrT="[Text]" phldr="1"/>
      <dgm:spPr/>
      <dgm:t>
        <a:bodyPr/>
        <a:lstStyle/>
        <a:p>
          <a:pPr rtl="1"/>
          <a:endParaRPr lang="ar-EG" dirty="0"/>
        </a:p>
      </dgm:t>
    </dgm:pt>
    <dgm:pt modelId="{DF92511E-5051-4C22-9762-A10AA1234C7E}" type="parTrans" cxnId="{7AB19291-A5E5-4A3E-841F-1C445247B2E3}">
      <dgm:prSet/>
      <dgm:spPr/>
      <dgm:t>
        <a:bodyPr/>
        <a:lstStyle/>
        <a:p>
          <a:pPr rtl="1"/>
          <a:endParaRPr lang="ar-EG"/>
        </a:p>
      </dgm:t>
    </dgm:pt>
    <dgm:pt modelId="{6BD72497-8D0F-423F-8735-36EC87CBBC0F}" type="sibTrans" cxnId="{7AB19291-A5E5-4A3E-841F-1C445247B2E3}">
      <dgm:prSet/>
      <dgm:spPr/>
      <dgm:t>
        <a:bodyPr/>
        <a:lstStyle/>
        <a:p>
          <a:pPr rtl="1"/>
          <a:endParaRPr lang="ar-EG"/>
        </a:p>
      </dgm:t>
    </dgm:pt>
    <dgm:pt modelId="{10562019-4981-42BC-B0A2-51FFD5865A2B}">
      <dgm:prSet phldrT="[Text]"/>
      <dgm:spPr/>
      <dgm:t>
        <a:bodyPr/>
        <a:lstStyle/>
        <a:p>
          <a:pPr rtl="1"/>
          <a:r>
            <a:rPr lang="ar-EG" dirty="0" smtClean="0">
              <a:solidFill>
                <a:schemeClr val="bg1"/>
              </a:solidFill>
            </a:rPr>
            <a:t>اسباب نفسية</a:t>
          </a:r>
          <a:endParaRPr lang="ar-EG" dirty="0">
            <a:solidFill>
              <a:schemeClr val="bg1"/>
            </a:solidFill>
          </a:endParaRPr>
        </a:p>
      </dgm:t>
    </dgm:pt>
    <dgm:pt modelId="{4D1747A8-3A78-44CE-A841-BA6529BBFAB5}" type="parTrans" cxnId="{D0B84BBD-F037-4148-B11D-9C6D57B76D5E}">
      <dgm:prSet/>
      <dgm:spPr/>
      <dgm:t>
        <a:bodyPr/>
        <a:lstStyle/>
        <a:p>
          <a:pPr rtl="1"/>
          <a:endParaRPr lang="ar-EG"/>
        </a:p>
      </dgm:t>
    </dgm:pt>
    <dgm:pt modelId="{9715017D-725C-40E4-A812-DA54FF55D6FA}" type="sibTrans" cxnId="{D0B84BBD-F037-4148-B11D-9C6D57B76D5E}">
      <dgm:prSet/>
      <dgm:spPr/>
      <dgm:t>
        <a:bodyPr/>
        <a:lstStyle/>
        <a:p>
          <a:pPr rtl="1"/>
          <a:r>
            <a:rPr lang="ar-EG" dirty="0" smtClean="0">
              <a:solidFill>
                <a:schemeClr val="bg1"/>
              </a:solidFill>
            </a:rPr>
            <a:t>اسباب مرتبطة بإعاقة أخرى</a:t>
          </a:r>
          <a:endParaRPr lang="ar-EG" dirty="0">
            <a:solidFill>
              <a:schemeClr val="bg1"/>
            </a:solidFill>
          </a:endParaRPr>
        </a:p>
      </dgm:t>
    </dgm:pt>
    <dgm:pt modelId="{9E93BAF8-95CC-402C-802B-44D2B000171A}">
      <dgm:prSet phldrT="[Text]" phldr="1"/>
      <dgm:spPr/>
      <dgm:t>
        <a:bodyPr/>
        <a:lstStyle/>
        <a:p>
          <a:pPr rtl="1"/>
          <a:endParaRPr lang="ar-EG"/>
        </a:p>
      </dgm:t>
    </dgm:pt>
    <dgm:pt modelId="{04AD7BE0-0F49-4B09-93D1-F37A71CBFB09}" type="parTrans" cxnId="{345530E5-6545-437A-A3BD-05A464AE50E9}">
      <dgm:prSet/>
      <dgm:spPr/>
      <dgm:t>
        <a:bodyPr/>
        <a:lstStyle/>
        <a:p>
          <a:pPr rtl="1"/>
          <a:endParaRPr lang="ar-EG"/>
        </a:p>
      </dgm:t>
    </dgm:pt>
    <dgm:pt modelId="{FD38EB82-C71B-4151-9F01-BCBDBCE0442E}" type="sibTrans" cxnId="{345530E5-6545-437A-A3BD-05A464AE50E9}">
      <dgm:prSet/>
      <dgm:spPr/>
      <dgm:t>
        <a:bodyPr/>
        <a:lstStyle/>
        <a:p>
          <a:pPr rtl="1"/>
          <a:endParaRPr lang="ar-EG"/>
        </a:p>
      </dgm:t>
    </dgm:pt>
    <dgm:pt modelId="{5B86DE4C-4E84-4F07-952C-5E977DBB78A4}" type="pres">
      <dgm:prSet presAssocID="{A8B4EA3C-91D6-48ED-859F-089ABB66805E}" presName="Name0" presStyleCnt="0">
        <dgm:presLayoutVars>
          <dgm:chMax/>
          <dgm:chPref/>
          <dgm:dir/>
          <dgm:animLvl val="lvl"/>
        </dgm:presLayoutVars>
      </dgm:prSet>
      <dgm:spPr/>
    </dgm:pt>
    <dgm:pt modelId="{F97CBF8B-F68E-4B32-9DEE-178D4CBD6D21}" type="pres">
      <dgm:prSet presAssocID="{D409DE07-4FCB-4DCA-B06C-53AD4CE02518}" presName="composite" presStyleCnt="0"/>
      <dgm:spPr/>
    </dgm:pt>
    <dgm:pt modelId="{C245EE4D-F053-4307-AFAB-5FDDB3A1F17B}" type="pres">
      <dgm:prSet presAssocID="{D409DE07-4FCB-4DCA-B06C-53AD4CE02518}" presName="Parent1" presStyleLbl="node1" presStyleIdx="0" presStyleCnt="6">
        <dgm:presLayoutVars>
          <dgm:chMax val="1"/>
          <dgm:chPref val="1"/>
          <dgm:bulletEnabled val="1"/>
        </dgm:presLayoutVars>
      </dgm:prSet>
      <dgm:spPr/>
    </dgm:pt>
    <dgm:pt modelId="{6B034337-6AF1-4260-8786-6435DEFB18DA}" type="pres">
      <dgm:prSet presAssocID="{D409DE07-4FCB-4DCA-B06C-53AD4CE02518}" presName="Childtext1" presStyleLbl="revTx" presStyleIdx="0" presStyleCnt="3">
        <dgm:presLayoutVars>
          <dgm:chMax val="0"/>
          <dgm:chPref val="0"/>
          <dgm:bulletEnabled val="1"/>
        </dgm:presLayoutVars>
      </dgm:prSet>
      <dgm:spPr/>
    </dgm:pt>
    <dgm:pt modelId="{EA9DBDC7-8AF5-4C20-AE86-4544B0EF34E3}" type="pres">
      <dgm:prSet presAssocID="{D409DE07-4FCB-4DCA-B06C-53AD4CE02518}" presName="BalanceSpacing" presStyleCnt="0"/>
      <dgm:spPr/>
    </dgm:pt>
    <dgm:pt modelId="{A2253BA8-BE2B-436F-8111-FA02810CD461}" type="pres">
      <dgm:prSet presAssocID="{D409DE07-4FCB-4DCA-B06C-53AD4CE02518}" presName="BalanceSpacing1" presStyleCnt="0"/>
      <dgm:spPr/>
    </dgm:pt>
    <dgm:pt modelId="{A3F30B2B-6E46-4817-A566-B6016D2D91F8}" type="pres">
      <dgm:prSet presAssocID="{A33442D9-84F0-4A70-8179-5756A72FCD71}" presName="Accent1Text" presStyleLbl="node1" presStyleIdx="1" presStyleCnt="6"/>
      <dgm:spPr/>
    </dgm:pt>
    <dgm:pt modelId="{1CC953EC-229C-43E1-A907-7A367B7257A5}" type="pres">
      <dgm:prSet presAssocID="{A33442D9-84F0-4A70-8179-5756A72FCD71}" presName="spaceBetweenRectangles" presStyleCnt="0"/>
      <dgm:spPr/>
    </dgm:pt>
    <dgm:pt modelId="{82B3B9CB-116F-469B-BABC-7FCAFF932D06}" type="pres">
      <dgm:prSet presAssocID="{410410C6-E7EF-4E3F-BAB4-8DC12964C8F2}" presName="composite" presStyleCnt="0"/>
      <dgm:spPr/>
    </dgm:pt>
    <dgm:pt modelId="{73F321D6-2B48-4448-8E3D-8F2AF6E42BA6}" type="pres">
      <dgm:prSet presAssocID="{410410C6-E7EF-4E3F-BAB4-8DC12964C8F2}" presName="Parent1" presStyleLbl="node1" presStyleIdx="2" presStyleCnt="6">
        <dgm:presLayoutVars>
          <dgm:chMax val="1"/>
          <dgm:chPref val="1"/>
          <dgm:bulletEnabled val="1"/>
        </dgm:presLayoutVars>
      </dgm:prSet>
      <dgm:spPr/>
    </dgm:pt>
    <dgm:pt modelId="{F5D0725E-9D8C-4C95-8092-19DD6E9C84D8}" type="pres">
      <dgm:prSet presAssocID="{410410C6-E7EF-4E3F-BAB4-8DC12964C8F2}" presName="Childtext1" presStyleLbl="revTx" presStyleIdx="1" presStyleCnt="3">
        <dgm:presLayoutVars>
          <dgm:chMax val="0"/>
          <dgm:chPref val="0"/>
          <dgm:bulletEnabled val="1"/>
        </dgm:presLayoutVars>
      </dgm:prSet>
      <dgm:spPr/>
    </dgm:pt>
    <dgm:pt modelId="{307AD5C8-2987-4A63-8064-7E19357E4A3D}" type="pres">
      <dgm:prSet presAssocID="{410410C6-E7EF-4E3F-BAB4-8DC12964C8F2}" presName="BalanceSpacing" presStyleCnt="0"/>
      <dgm:spPr/>
    </dgm:pt>
    <dgm:pt modelId="{35656D4A-B1DE-4DB6-8103-7E92A1D2D019}" type="pres">
      <dgm:prSet presAssocID="{410410C6-E7EF-4E3F-BAB4-8DC12964C8F2}" presName="BalanceSpacing1" presStyleCnt="0"/>
      <dgm:spPr/>
    </dgm:pt>
    <dgm:pt modelId="{BB3FD8A5-B1D0-4E20-988A-07C66E599E0D}" type="pres">
      <dgm:prSet presAssocID="{410F9CB0-9F57-4823-9E9B-C4137C198387}" presName="Accent1Text" presStyleLbl="node1" presStyleIdx="3" presStyleCnt="6" custLinFactNeighborX="-3534" custLinFactNeighborY="-2654"/>
      <dgm:spPr/>
    </dgm:pt>
    <dgm:pt modelId="{19BBAFA9-EA22-4A63-82AA-3FB5CCE06DE2}" type="pres">
      <dgm:prSet presAssocID="{410F9CB0-9F57-4823-9E9B-C4137C198387}" presName="spaceBetweenRectangles" presStyleCnt="0"/>
      <dgm:spPr/>
    </dgm:pt>
    <dgm:pt modelId="{26A609D5-5739-4CA0-8572-7F35D7A1067C}" type="pres">
      <dgm:prSet presAssocID="{10562019-4981-42BC-B0A2-51FFD5865A2B}" presName="composite" presStyleCnt="0"/>
      <dgm:spPr/>
    </dgm:pt>
    <dgm:pt modelId="{56FC1DA4-5127-4FF0-A632-8E8EEA17643D}" type="pres">
      <dgm:prSet presAssocID="{10562019-4981-42BC-B0A2-51FFD5865A2B}" presName="Parent1" presStyleLbl="node1" presStyleIdx="4" presStyleCnt="6" custLinFactNeighborX="3737" custLinFactNeighborY="2409">
        <dgm:presLayoutVars>
          <dgm:chMax val="1"/>
          <dgm:chPref val="1"/>
          <dgm:bulletEnabled val="1"/>
        </dgm:presLayoutVars>
      </dgm:prSet>
      <dgm:spPr/>
    </dgm:pt>
    <dgm:pt modelId="{A252140A-574F-4B46-8539-305061861EDC}" type="pres">
      <dgm:prSet presAssocID="{10562019-4981-42BC-B0A2-51FFD5865A2B}" presName="Childtext1" presStyleLbl="revTx" presStyleIdx="2" presStyleCnt="3">
        <dgm:presLayoutVars>
          <dgm:chMax val="0"/>
          <dgm:chPref val="0"/>
          <dgm:bulletEnabled val="1"/>
        </dgm:presLayoutVars>
      </dgm:prSet>
      <dgm:spPr/>
    </dgm:pt>
    <dgm:pt modelId="{5844262F-FDEF-4775-AED7-FA9FC2164198}" type="pres">
      <dgm:prSet presAssocID="{10562019-4981-42BC-B0A2-51FFD5865A2B}" presName="BalanceSpacing" presStyleCnt="0"/>
      <dgm:spPr/>
    </dgm:pt>
    <dgm:pt modelId="{11161A88-C967-4FFD-AE69-0EFF506C4E9B}" type="pres">
      <dgm:prSet presAssocID="{10562019-4981-42BC-B0A2-51FFD5865A2B}" presName="BalanceSpacing1" presStyleCnt="0"/>
      <dgm:spPr/>
    </dgm:pt>
    <dgm:pt modelId="{7BAD2743-8631-4A50-921F-C96F7934F562}" type="pres">
      <dgm:prSet presAssocID="{9715017D-725C-40E4-A812-DA54FF55D6FA}" presName="Accent1Text" presStyleLbl="node1" presStyleIdx="5" presStyleCnt="6"/>
      <dgm:spPr/>
    </dgm:pt>
  </dgm:ptLst>
  <dgm:cxnLst>
    <dgm:cxn modelId="{C87573F8-21BD-4FEA-B6C6-4FD5F08BC199}" type="presOf" srcId="{A8B4EA3C-91D6-48ED-859F-089ABB66805E}" destId="{5B86DE4C-4E84-4F07-952C-5E977DBB78A4}" srcOrd="0" destOrd="0" presId="urn:microsoft.com/office/officeart/2008/layout/AlternatingHexagons"/>
    <dgm:cxn modelId="{D0B84BBD-F037-4148-B11D-9C6D57B76D5E}" srcId="{A8B4EA3C-91D6-48ED-859F-089ABB66805E}" destId="{10562019-4981-42BC-B0A2-51FFD5865A2B}" srcOrd="2" destOrd="0" parTransId="{4D1747A8-3A78-44CE-A841-BA6529BBFAB5}" sibTransId="{9715017D-725C-40E4-A812-DA54FF55D6FA}"/>
    <dgm:cxn modelId="{6A269295-BF1A-4C6D-BF90-CBEAFD2CEE87}" type="presOf" srcId="{8C2D9DFA-AECD-40EB-A323-B17B1E0C43BA}" destId="{6B034337-6AF1-4260-8786-6435DEFB18DA}" srcOrd="0" destOrd="0" presId="urn:microsoft.com/office/officeart/2008/layout/AlternatingHexagons"/>
    <dgm:cxn modelId="{F9E8616E-641A-40C9-B73F-584AE4F10D69}" type="presOf" srcId="{D409DE07-4FCB-4DCA-B06C-53AD4CE02518}" destId="{C245EE4D-F053-4307-AFAB-5FDDB3A1F17B}" srcOrd="0" destOrd="0" presId="urn:microsoft.com/office/officeart/2008/layout/AlternatingHexagons"/>
    <dgm:cxn modelId="{EDA139C7-9147-40A1-9AF9-24763E3CF129}" type="presOf" srcId="{A7506B21-94F3-4CA6-BAA6-EDDB3CE328CD}" destId="{F5D0725E-9D8C-4C95-8092-19DD6E9C84D8}" srcOrd="0" destOrd="0" presId="urn:microsoft.com/office/officeart/2008/layout/AlternatingHexagons"/>
    <dgm:cxn modelId="{9947EB3D-9B3F-4542-A20F-5823C3B6BA37}" type="presOf" srcId="{410F9CB0-9F57-4823-9E9B-C4137C198387}" destId="{BB3FD8A5-B1D0-4E20-988A-07C66E599E0D}" srcOrd="0" destOrd="0" presId="urn:microsoft.com/office/officeart/2008/layout/AlternatingHexagons"/>
    <dgm:cxn modelId="{7AB19291-A5E5-4A3E-841F-1C445247B2E3}" srcId="{410410C6-E7EF-4E3F-BAB4-8DC12964C8F2}" destId="{A7506B21-94F3-4CA6-BAA6-EDDB3CE328CD}" srcOrd="0" destOrd="0" parTransId="{DF92511E-5051-4C22-9762-A10AA1234C7E}" sibTransId="{6BD72497-8D0F-423F-8735-36EC87CBBC0F}"/>
    <dgm:cxn modelId="{4B3C0E8D-7D44-41D1-BCDD-ABB95D61917E}" type="presOf" srcId="{410410C6-E7EF-4E3F-BAB4-8DC12964C8F2}" destId="{73F321D6-2B48-4448-8E3D-8F2AF6E42BA6}" srcOrd="0" destOrd="0" presId="urn:microsoft.com/office/officeart/2008/layout/AlternatingHexagons"/>
    <dgm:cxn modelId="{658B7116-0E3A-42C9-802B-5D2A2D082A61}" type="presOf" srcId="{A33442D9-84F0-4A70-8179-5756A72FCD71}" destId="{A3F30B2B-6E46-4817-A566-B6016D2D91F8}" srcOrd="0" destOrd="0" presId="urn:microsoft.com/office/officeart/2008/layout/AlternatingHexagons"/>
    <dgm:cxn modelId="{18A10F37-D5DC-423F-BC84-CBFB8CCEC9EF}" type="presOf" srcId="{9E93BAF8-95CC-402C-802B-44D2B000171A}" destId="{A252140A-574F-4B46-8539-305061861EDC}" srcOrd="0" destOrd="0" presId="urn:microsoft.com/office/officeart/2008/layout/AlternatingHexagons"/>
    <dgm:cxn modelId="{CF027F79-C99F-4CC0-8F42-BE5F158F7626}" srcId="{A8B4EA3C-91D6-48ED-859F-089ABB66805E}" destId="{D409DE07-4FCB-4DCA-B06C-53AD4CE02518}" srcOrd="0" destOrd="0" parTransId="{D359CE54-A5A6-4E9C-B441-CCDF56C15761}" sibTransId="{A33442D9-84F0-4A70-8179-5756A72FCD71}"/>
    <dgm:cxn modelId="{785ED737-3327-4D23-9ADB-B995EA323CD3}" type="presOf" srcId="{10562019-4981-42BC-B0A2-51FFD5865A2B}" destId="{56FC1DA4-5127-4FF0-A632-8E8EEA17643D}" srcOrd="0" destOrd="0" presId="urn:microsoft.com/office/officeart/2008/layout/AlternatingHexagons"/>
    <dgm:cxn modelId="{1705F7B5-9053-42C8-9589-50F2988C29DE}" srcId="{A8B4EA3C-91D6-48ED-859F-089ABB66805E}" destId="{410410C6-E7EF-4E3F-BAB4-8DC12964C8F2}" srcOrd="1" destOrd="0" parTransId="{94DB6DB2-85E1-4522-AD03-5D9F13F656AD}" sibTransId="{410F9CB0-9F57-4823-9E9B-C4137C198387}"/>
    <dgm:cxn modelId="{345530E5-6545-437A-A3BD-05A464AE50E9}" srcId="{10562019-4981-42BC-B0A2-51FFD5865A2B}" destId="{9E93BAF8-95CC-402C-802B-44D2B000171A}" srcOrd="0" destOrd="0" parTransId="{04AD7BE0-0F49-4B09-93D1-F37A71CBFB09}" sibTransId="{FD38EB82-C71B-4151-9F01-BCBDBCE0442E}"/>
    <dgm:cxn modelId="{A94BD7B5-3AE9-4655-987B-CF66B667C254}" srcId="{D409DE07-4FCB-4DCA-B06C-53AD4CE02518}" destId="{8C2D9DFA-AECD-40EB-A323-B17B1E0C43BA}" srcOrd="0" destOrd="0" parTransId="{640BA9DB-38B5-4055-A6E4-0E1BA03391BB}" sibTransId="{4527FF92-6089-4785-B348-A6A960FA7536}"/>
    <dgm:cxn modelId="{449FF84B-E455-482F-AEEE-5539993F93BD}" type="presOf" srcId="{9715017D-725C-40E4-A812-DA54FF55D6FA}" destId="{7BAD2743-8631-4A50-921F-C96F7934F562}" srcOrd="0" destOrd="0" presId="urn:microsoft.com/office/officeart/2008/layout/AlternatingHexagons"/>
    <dgm:cxn modelId="{EF4554F9-C96C-41D9-88C0-18C037E21E82}" type="presParOf" srcId="{5B86DE4C-4E84-4F07-952C-5E977DBB78A4}" destId="{F97CBF8B-F68E-4B32-9DEE-178D4CBD6D21}" srcOrd="0" destOrd="0" presId="urn:microsoft.com/office/officeart/2008/layout/AlternatingHexagons"/>
    <dgm:cxn modelId="{637E863F-17D4-4364-B828-DB33D9811B85}" type="presParOf" srcId="{F97CBF8B-F68E-4B32-9DEE-178D4CBD6D21}" destId="{C245EE4D-F053-4307-AFAB-5FDDB3A1F17B}" srcOrd="0" destOrd="0" presId="urn:microsoft.com/office/officeart/2008/layout/AlternatingHexagons"/>
    <dgm:cxn modelId="{22782D2C-E59A-4011-A782-42EFA5D7C1EB}" type="presParOf" srcId="{F97CBF8B-F68E-4B32-9DEE-178D4CBD6D21}" destId="{6B034337-6AF1-4260-8786-6435DEFB18DA}" srcOrd="1" destOrd="0" presId="urn:microsoft.com/office/officeart/2008/layout/AlternatingHexagons"/>
    <dgm:cxn modelId="{40DB98B5-598C-4EFE-9E26-5650AC320D50}" type="presParOf" srcId="{F97CBF8B-F68E-4B32-9DEE-178D4CBD6D21}" destId="{EA9DBDC7-8AF5-4C20-AE86-4544B0EF34E3}" srcOrd="2" destOrd="0" presId="urn:microsoft.com/office/officeart/2008/layout/AlternatingHexagons"/>
    <dgm:cxn modelId="{EBA09BB1-3583-4A7F-9C3B-555DAA408A04}" type="presParOf" srcId="{F97CBF8B-F68E-4B32-9DEE-178D4CBD6D21}" destId="{A2253BA8-BE2B-436F-8111-FA02810CD461}" srcOrd="3" destOrd="0" presId="urn:microsoft.com/office/officeart/2008/layout/AlternatingHexagons"/>
    <dgm:cxn modelId="{16B1DBCA-09F9-4EE9-8B13-DAE6A5D79FCD}" type="presParOf" srcId="{F97CBF8B-F68E-4B32-9DEE-178D4CBD6D21}" destId="{A3F30B2B-6E46-4817-A566-B6016D2D91F8}" srcOrd="4" destOrd="0" presId="urn:microsoft.com/office/officeart/2008/layout/AlternatingHexagons"/>
    <dgm:cxn modelId="{F08F55D6-DDEF-4170-A734-BFD57212DC46}" type="presParOf" srcId="{5B86DE4C-4E84-4F07-952C-5E977DBB78A4}" destId="{1CC953EC-229C-43E1-A907-7A367B7257A5}" srcOrd="1" destOrd="0" presId="urn:microsoft.com/office/officeart/2008/layout/AlternatingHexagons"/>
    <dgm:cxn modelId="{C6F1BC8D-CF08-4D99-83F9-569F5C4473E5}" type="presParOf" srcId="{5B86DE4C-4E84-4F07-952C-5E977DBB78A4}" destId="{82B3B9CB-116F-469B-BABC-7FCAFF932D06}" srcOrd="2" destOrd="0" presId="urn:microsoft.com/office/officeart/2008/layout/AlternatingHexagons"/>
    <dgm:cxn modelId="{F3EBEA0A-827B-4B1F-A0A7-CB474D5BBB0B}" type="presParOf" srcId="{82B3B9CB-116F-469B-BABC-7FCAFF932D06}" destId="{73F321D6-2B48-4448-8E3D-8F2AF6E42BA6}" srcOrd="0" destOrd="0" presId="urn:microsoft.com/office/officeart/2008/layout/AlternatingHexagons"/>
    <dgm:cxn modelId="{5117AC6A-A43C-4F18-BC6E-03E72E9BD09C}" type="presParOf" srcId="{82B3B9CB-116F-469B-BABC-7FCAFF932D06}" destId="{F5D0725E-9D8C-4C95-8092-19DD6E9C84D8}" srcOrd="1" destOrd="0" presId="urn:microsoft.com/office/officeart/2008/layout/AlternatingHexagons"/>
    <dgm:cxn modelId="{4BBE751C-BD50-45F0-BB18-F8CBAEDD41DD}" type="presParOf" srcId="{82B3B9CB-116F-469B-BABC-7FCAFF932D06}" destId="{307AD5C8-2987-4A63-8064-7E19357E4A3D}" srcOrd="2" destOrd="0" presId="urn:microsoft.com/office/officeart/2008/layout/AlternatingHexagons"/>
    <dgm:cxn modelId="{EBE651E0-4B40-43E5-B1B6-8F89B24847CE}" type="presParOf" srcId="{82B3B9CB-116F-469B-BABC-7FCAFF932D06}" destId="{35656D4A-B1DE-4DB6-8103-7E92A1D2D019}" srcOrd="3" destOrd="0" presId="urn:microsoft.com/office/officeart/2008/layout/AlternatingHexagons"/>
    <dgm:cxn modelId="{84004F31-01AA-41AD-9FF5-CE2850E2B005}" type="presParOf" srcId="{82B3B9CB-116F-469B-BABC-7FCAFF932D06}" destId="{BB3FD8A5-B1D0-4E20-988A-07C66E599E0D}" srcOrd="4" destOrd="0" presId="urn:microsoft.com/office/officeart/2008/layout/AlternatingHexagons"/>
    <dgm:cxn modelId="{6954EC09-39E8-4148-9515-F0E0B573A57F}" type="presParOf" srcId="{5B86DE4C-4E84-4F07-952C-5E977DBB78A4}" destId="{19BBAFA9-EA22-4A63-82AA-3FB5CCE06DE2}" srcOrd="3" destOrd="0" presId="urn:microsoft.com/office/officeart/2008/layout/AlternatingHexagons"/>
    <dgm:cxn modelId="{BC617BDC-D866-4485-904E-8BEAFFD15F6A}" type="presParOf" srcId="{5B86DE4C-4E84-4F07-952C-5E977DBB78A4}" destId="{26A609D5-5739-4CA0-8572-7F35D7A1067C}" srcOrd="4" destOrd="0" presId="urn:microsoft.com/office/officeart/2008/layout/AlternatingHexagons"/>
    <dgm:cxn modelId="{8F169631-4C2E-45D4-95B0-623729C9C9F2}" type="presParOf" srcId="{26A609D5-5739-4CA0-8572-7F35D7A1067C}" destId="{56FC1DA4-5127-4FF0-A632-8E8EEA17643D}" srcOrd="0" destOrd="0" presId="urn:microsoft.com/office/officeart/2008/layout/AlternatingHexagons"/>
    <dgm:cxn modelId="{67231421-A68F-4E3A-AAE8-52ACBBD69E16}" type="presParOf" srcId="{26A609D5-5739-4CA0-8572-7F35D7A1067C}" destId="{A252140A-574F-4B46-8539-305061861EDC}" srcOrd="1" destOrd="0" presId="urn:microsoft.com/office/officeart/2008/layout/AlternatingHexagons"/>
    <dgm:cxn modelId="{FDDA42A8-66D7-444B-97BA-EB4AC36010F0}" type="presParOf" srcId="{26A609D5-5739-4CA0-8572-7F35D7A1067C}" destId="{5844262F-FDEF-4775-AED7-FA9FC2164198}" srcOrd="2" destOrd="0" presId="urn:microsoft.com/office/officeart/2008/layout/AlternatingHexagons"/>
    <dgm:cxn modelId="{22E15716-715E-484E-947E-2C60ADD27CC1}" type="presParOf" srcId="{26A609D5-5739-4CA0-8572-7F35D7A1067C}" destId="{11161A88-C967-4FFD-AE69-0EFF506C4E9B}" srcOrd="3" destOrd="0" presId="urn:microsoft.com/office/officeart/2008/layout/AlternatingHexagons"/>
    <dgm:cxn modelId="{12FC465F-E1AF-42CA-B146-4284A3735844}" type="presParOf" srcId="{26A609D5-5739-4CA0-8572-7F35D7A1067C}" destId="{7BAD2743-8631-4A50-921F-C96F7934F562}"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2DC448-03D6-45D4-9595-7856E316E42E}" type="doc">
      <dgm:prSet loTypeId="urn:microsoft.com/office/officeart/2008/layout/RadialCluster" loCatId="cycle" qsTypeId="urn:microsoft.com/office/officeart/2005/8/quickstyle/3d5" qsCatId="3D" csTypeId="urn:microsoft.com/office/officeart/2005/8/colors/accent1_2" csCatId="accent1" phldr="1"/>
      <dgm:spPr/>
      <dgm:t>
        <a:bodyPr/>
        <a:lstStyle/>
        <a:p>
          <a:pPr rtl="1"/>
          <a:endParaRPr lang="ar-EG"/>
        </a:p>
      </dgm:t>
    </dgm:pt>
    <dgm:pt modelId="{5656577D-4A6D-49FE-98C7-A2177B2D5917}">
      <dgm:prSet phldrT="[Text]"/>
      <dgm:spPr/>
      <dgm:t>
        <a:bodyPr/>
        <a:lstStyle/>
        <a:p>
          <a:pPr rtl="1"/>
          <a:r>
            <a:rPr lang="ar-EG" dirty="0" smtClean="0">
              <a:solidFill>
                <a:schemeClr val="bg1">
                  <a:lumMod val="85000"/>
                  <a:lumOff val="15000"/>
                </a:schemeClr>
              </a:solidFill>
            </a:rPr>
            <a:t>محكات تشخيص اضطرابات التواصل</a:t>
          </a:r>
          <a:endParaRPr lang="ar-EG" dirty="0">
            <a:solidFill>
              <a:schemeClr val="bg1">
                <a:lumMod val="85000"/>
                <a:lumOff val="15000"/>
              </a:schemeClr>
            </a:solidFill>
          </a:endParaRPr>
        </a:p>
      </dgm:t>
    </dgm:pt>
    <dgm:pt modelId="{7C943BA6-E2D0-4AD1-A890-794E798D5FA0}" type="parTrans" cxnId="{0DD60561-9607-4D6E-9C91-63331E12F710}">
      <dgm:prSet/>
      <dgm:spPr/>
      <dgm:t>
        <a:bodyPr/>
        <a:lstStyle/>
        <a:p>
          <a:pPr rtl="1"/>
          <a:endParaRPr lang="ar-EG"/>
        </a:p>
      </dgm:t>
    </dgm:pt>
    <dgm:pt modelId="{2716D6D4-069E-412D-AB5E-B67B69945ECC}" type="sibTrans" cxnId="{0DD60561-9607-4D6E-9C91-63331E12F710}">
      <dgm:prSet/>
      <dgm:spPr/>
      <dgm:t>
        <a:bodyPr/>
        <a:lstStyle/>
        <a:p>
          <a:pPr rtl="1"/>
          <a:endParaRPr lang="ar-EG"/>
        </a:p>
      </dgm:t>
    </dgm:pt>
    <dgm:pt modelId="{47B77BEB-EA6C-437B-9B08-959D2A14C014}">
      <dgm:prSet phldrT="[Text]"/>
      <dgm:spPr/>
      <dgm:t>
        <a:bodyPr/>
        <a:lstStyle/>
        <a:p>
          <a:pPr rtl="1"/>
          <a:r>
            <a:rPr lang="ar-EG" dirty="0" smtClean="0">
              <a:solidFill>
                <a:schemeClr val="bg1">
                  <a:lumMod val="85000"/>
                  <a:lumOff val="15000"/>
                </a:schemeClr>
              </a:solidFill>
            </a:rPr>
            <a:t>إعاقة عملية التواصل</a:t>
          </a:r>
          <a:endParaRPr lang="ar-EG" dirty="0">
            <a:solidFill>
              <a:schemeClr val="bg1">
                <a:lumMod val="85000"/>
                <a:lumOff val="15000"/>
              </a:schemeClr>
            </a:solidFill>
          </a:endParaRPr>
        </a:p>
      </dgm:t>
    </dgm:pt>
    <dgm:pt modelId="{A7C79D06-6E1A-4BD7-B1B5-750C18D4A1D3}" type="parTrans" cxnId="{717B1CE4-81A9-4213-A09C-067D1D9C991F}">
      <dgm:prSet/>
      <dgm:spPr/>
      <dgm:t>
        <a:bodyPr/>
        <a:lstStyle/>
        <a:p>
          <a:pPr rtl="1"/>
          <a:endParaRPr lang="ar-EG"/>
        </a:p>
      </dgm:t>
    </dgm:pt>
    <dgm:pt modelId="{EA5232FD-8072-48EA-9EAD-21F048B3A58B}" type="sibTrans" cxnId="{717B1CE4-81A9-4213-A09C-067D1D9C991F}">
      <dgm:prSet/>
      <dgm:spPr/>
      <dgm:t>
        <a:bodyPr/>
        <a:lstStyle/>
        <a:p>
          <a:pPr rtl="1"/>
          <a:endParaRPr lang="ar-EG"/>
        </a:p>
      </dgm:t>
    </dgm:pt>
    <dgm:pt modelId="{B7EC4023-1007-4FCB-A367-4ED7D617C09D}">
      <dgm:prSet phldrT="[Text]"/>
      <dgm:spPr/>
      <dgm:t>
        <a:bodyPr/>
        <a:lstStyle/>
        <a:p>
          <a:pPr rtl="1"/>
          <a:r>
            <a:rPr lang="ar-EG" dirty="0" smtClean="0">
              <a:solidFill>
                <a:schemeClr val="bg1">
                  <a:lumMod val="85000"/>
                  <a:lumOff val="15000"/>
                </a:schemeClr>
              </a:solidFill>
            </a:rPr>
            <a:t>القدرات العقلية</a:t>
          </a:r>
          <a:endParaRPr lang="ar-EG" dirty="0">
            <a:solidFill>
              <a:schemeClr val="bg1">
                <a:lumMod val="85000"/>
                <a:lumOff val="15000"/>
              </a:schemeClr>
            </a:solidFill>
          </a:endParaRPr>
        </a:p>
      </dgm:t>
    </dgm:pt>
    <dgm:pt modelId="{4587A5CF-A917-4628-A105-11E0CFDC7C03}" type="parTrans" cxnId="{6F864522-DB12-4AF5-9F7E-C3FEEDB4A1F5}">
      <dgm:prSet/>
      <dgm:spPr/>
      <dgm:t>
        <a:bodyPr/>
        <a:lstStyle/>
        <a:p>
          <a:pPr rtl="1"/>
          <a:endParaRPr lang="ar-EG"/>
        </a:p>
      </dgm:t>
    </dgm:pt>
    <dgm:pt modelId="{19195497-79D1-440D-80A5-75DB5C06205E}" type="sibTrans" cxnId="{6F864522-DB12-4AF5-9F7E-C3FEEDB4A1F5}">
      <dgm:prSet/>
      <dgm:spPr/>
      <dgm:t>
        <a:bodyPr/>
        <a:lstStyle/>
        <a:p>
          <a:pPr rtl="1"/>
          <a:endParaRPr lang="ar-EG"/>
        </a:p>
      </dgm:t>
    </dgm:pt>
    <dgm:pt modelId="{3E6DD95E-EE60-4B54-A691-FEBB359F30DF}">
      <dgm:prSet phldrT="[Text]"/>
      <dgm:spPr/>
      <dgm:t>
        <a:bodyPr/>
        <a:lstStyle/>
        <a:p>
          <a:pPr rtl="1"/>
          <a:r>
            <a:rPr lang="ar-EG" dirty="0" smtClean="0">
              <a:solidFill>
                <a:schemeClr val="bg1">
                  <a:lumMod val="85000"/>
                  <a:lumOff val="15000"/>
                </a:schemeClr>
              </a:solidFill>
            </a:rPr>
            <a:t>القدرات السمعية</a:t>
          </a:r>
          <a:endParaRPr lang="ar-EG" dirty="0">
            <a:solidFill>
              <a:schemeClr val="bg1">
                <a:lumMod val="85000"/>
                <a:lumOff val="15000"/>
              </a:schemeClr>
            </a:solidFill>
          </a:endParaRPr>
        </a:p>
      </dgm:t>
    </dgm:pt>
    <dgm:pt modelId="{FFAD70D5-44D8-4169-98FD-8974E44803E0}" type="parTrans" cxnId="{620ED379-DA07-4964-866B-1C0CCA7782B7}">
      <dgm:prSet/>
      <dgm:spPr/>
      <dgm:t>
        <a:bodyPr/>
        <a:lstStyle/>
        <a:p>
          <a:pPr rtl="1"/>
          <a:endParaRPr lang="ar-EG"/>
        </a:p>
      </dgm:t>
    </dgm:pt>
    <dgm:pt modelId="{86DD8789-9F14-4A0E-A891-AEC6198B0CB0}" type="sibTrans" cxnId="{620ED379-DA07-4964-866B-1C0CCA7782B7}">
      <dgm:prSet/>
      <dgm:spPr/>
      <dgm:t>
        <a:bodyPr/>
        <a:lstStyle/>
        <a:p>
          <a:pPr rtl="1"/>
          <a:endParaRPr lang="ar-EG"/>
        </a:p>
      </dgm:t>
    </dgm:pt>
    <dgm:pt modelId="{5D4FE906-A658-49C3-AE24-8744DB855C28}" type="pres">
      <dgm:prSet presAssocID="{622DC448-03D6-45D4-9595-7856E316E42E}" presName="Name0" presStyleCnt="0">
        <dgm:presLayoutVars>
          <dgm:chMax val="1"/>
          <dgm:chPref val="1"/>
          <dgm:dir/>
          <dgm:animOne val="branch"/>
          <dgm:animLvl val="lvl"/>
        </dgm:presLayoutVars>
      </dgm:prSet>
      <dgm:spPr/>
    </dgm:pt>
    <dgm:pt modelId="{B8EB5829-1B0A-4D05-BA7B-4ABA8A8F2F2D}" type="pres">
      <dgm:prSet presAssocID="{5656577D-4A6D-49FE-98C7-A2177B2D5917}" presName="singleCycle" presStyleCnt="0"/>
      <dgm:spPr/>
    </dgm:pt>
    <dgm:pt modelId="{DD40C0FD-075B-4B87-B363-F744872B5730}" type="pres">
      <dgm:prSet presAssocID="{5656577D-4A6D-49FE-98C7-A2177B2D5917}" presName="singleCenter" presStyleLbl="node1" presStyleIdx="0" presStyleCnt="4">
        <dgm:presLayoutVars>
          <dgm:chMax val="7"/>
          <dgm:chPref val="7"/>
        </dgm:presLayoutVars>
      </dgm:prSet>
      <dgm:spPr/>
    </dgm:pt>
    <dgm:pt modelId="{412BA5DB-8F1E-4E60-85FB-0B2B3FDEE3B2}" type="pres">
      <dgm:prSet presAssocID="{A7C79D06-6E1A-4BD7-B1B5-750C18D4A1D3}" presName="Name56" presStyleLbl="parChTrans1D2" presStyleIdx="0" presStyleCnt="3"/>
      <dgm:spPr/>
    </dgm:pt>
    <dgm:pt modelId="{28AA6CF5-1200-4285-A8EA-4CF55751D0B6}" type="pres">
      <dgm:prSet presAssocID="{47B77BEB-EA6C-437B-9B08-959D2A14C014}" presName="text0" presStyleLbl="node1" presStyleIdx="1" presStyleCnt="4">
        <dgm:presLayoutVars>
          <dgm:bulletEnabled val="1"/>
        </dgm:presLayoutVars>
      </dgm:prSet>
      <dgm:spPr/>
      <dgm:t>
        <a:bodyPr/>
        <a:lstStyle/>
        <a:p>
          <a:pPr rtl="1"/>
          <a:endParaRPr lang="ar-EG"/>
        </a:p>
      </dgm:t>
    </dgm:pt>
    <dgm:pt modelId="{C5B1F55E-8100-499B-9134-D9287F1E22C3}" type="pres">
      <dgm:prSet presAssocID="{4587A5CF-A917-4628-A105-11E0CFDC7C03}" presName="Name56" presStyleLbl="parChTrans1D2" presStyleIdx="1" presStyleCnt="3"/>
      <dgm:spPr/>
    </dgm:pt>
    <dgm:pt modelId="{B9427E52-A9DF-4CAE-8CBA-E455E8E8EB6C}" type="pres">
      <dgm:prSet presAssocID="{B7EC4023-1007-4FCB-A367-4ED7D617C09D}" presName="text0" presStyleLbl="node1" presStyleIdx="2" presStyleCnt="4">
        <dgm:presLayoutVars>
          <dgm:bulletEnabled val="1"/>
        </dgm:presLayoutVars>
      </dgm:prSet>
      <dgm:spPr/>
    </dgm:pt>
    <dgm:pt modelId="{4E2944B9-49B9-415B-B679-F8DA04575FF5}" type="pres">
      <dgm:prSet presAssocID="{FFAD70D5-44D8-4169-98FD-8974E44803E0}" presName="Name56" presStyleLbl="parChTrans1D2" presStyleIdx="2" presStyleCnt="3"/>
      <dgm:spPr/>
    </dgm:pt>
    <dgm:pt modelId="{6595E51C-6A22-4A27-A5E6-2BE250FED3CF}" type="pres">
      <dgm:prSet presAssocID="{3E6DD95E-EE60-4B54-A691-FEBB359F30DF}" presName="text0" presStyleLbl="node1" presStyleIdx="3" presStyleCnt="4">
        <dgm:presLayoutVars>
          <dgm:bulletEnabled val="1"/>
        </dgm:presLayoutVars>
      </dgm:prSet>
      <dgm:spPr/>
    </dgm:pt>
  </dgm:ptLst>
  <dgm:cxnLst>
    <dgm:cxn modelId="{40C38783-4BC5-4A02-B613-D43C73E30784}" type="presOf" srcId="{4587A5CF-A917-4628-A105-11E0CFDC7C03}" destId="{C5B1F55E-8100-499B-9134-D9287F1E22C3}" srcOrd="0" destOrd="0" presId="urn:microsoft.com/office/officeart/2008/layout/RadialCluster"/>
    <dgm:cxn modelId="{620ED379-DA07-4964-866B-1C0CCA7782B7}" srcId="{5656577D-4A6D-49FE-98C7-A2177B2D5917}" destId="{3E6DD95E-EE60-4B54-A691-FEBB359F30DF}" srcOrd="2" destOrd="0" parTransId="{FFAD70D5-44D8-4169-98FD-8974E44803E0}" sibTransId="{86DD8789-9F14-4A0E-A891-AEC6198B0CB0}"/>
    <dgm:cxn modelId="{96FD45A5-929B-4D76-9F22-A333C0E61663}" type="presOf" srcId="{3E6DD95E-EE60-4B54-A691-FEBB359F30DF}" destId="{6595E51C-6A22-4A27-A5E6-2BE250FED3CF}" srcOrd="0" destOrd="0" presId="urn:microsoft.com/office/officeart/2008/layout/RadialCluster"/>
    <dgm:cxn modelId="{CA8C3C1E-B790-443C-8AF6-CBAAFA4BFA07}" type="presOf" srcId="{FFAD70D5-44D8-4169-98FD-8974E44803E0}" destId="{4E2944B9-49B9-415B-B679-F8DA04575FF5}" srcOrd="0" destOrd="0" presId="urn:microsoft.com/office/officeart/2008/layout/RadialCluster"/>
    <dgm:cxn modelId="{6F864522-DB12-4AF5-9F7E-C3FEEDB4A1F5}" srcId="{5656577D-4A6D-49FE-98C7-A2177B2D5917}" destId="{B7EC4023-1007-4FCB-A367-4ED7D617C09D}" srcOrd="1" destOrd="0" parTransId="{4587A5CF-A917-4628-A105-11E0CFDC7C03}" sibTransId="{19195497-79D1-440D-80A5-75DB5C06205E}"/>
    <dgm:cxn modelId="{717B1CE4-81A9-4213-A09C-067D1D9C991F}" srcId="{5656577D-4A6D-49FE-98C7-A2177B2D5917}" destId="{47B77BEB-EA6C-437B-9B08-959D2A14C014}" srcOrd="0" destOrd="0" parTransId="{A7C79D06-6E1A-4BD7-B1B5-750C18D4A1D3}" sibTransId="{EA5232FD-8072-48EA-9EAD-21F048B3A58B}"/>
    <dgm:cxn modelId="{0DD60561-9607-4D6E-9C91-63331E12F710}" srcId="{622DC448-03D6-45D4-9595-7856E316E42E}" destId="{5656577D-4A6D-49FE-98C7-A2177B2D5917}" srcOrd="0" destOrd="0" parTransId="{7C943BA6-E2D0-4AD1-A890-794E798D5FA0}" sibTransId="{2716D6D4-069E-412D-AB5E-B67B69945ECC}"/>
    <dgm:cxn modelId="{6D2AFAEF-8F91-4D39-8510-6E059F715167}" type="presOf" srcId="{622DC448-03D6-45D4-9595-7856E316E42E}" destId="{5D4FE906-A658-49C3-AE24-8744DB855C28}" srcOrd="0" destOrd="0" presId="urn:microsoft.com/office/officeart/2008/layout/RadialCluster"/>
    <dgm:cxn modelId="{55BB0BC4-15F6-421F-88EB-35072957B9D9}" type="presOf" srcId="{47B77BEB-EA6C-437B-9B08-959D2A14C014}" destId="{28AA6CF5-1200-4285-A8EA-4CF55751D0B6}" srcOrd="0" destOrd="0" presId="urn:microsoft.com/office/officeart/2008/layout/RadialCluster"/>
    <dgm:cxn modelId="{FC11BEA3-0B2B-4C1C-96A7-26CA089F9BF1}" type="presOf" srcId="{A7C79D06-6E1A-4BD7-B1B5-750C18D4A1D3}" destId="{412BA5DB-8F1E-4E60-85FB-0B2B3FDEE3B2}" srcOrd="0" destOrd="0" presId="urn:microsoft.com/office/officeart/2008/layout/RadialCluster"/>
    <dgm:cxn modelId="{4C91A229-68DC-4820-A38B-7827E6BC5CFA}" type="presOf" srcId="{5656577D-4A6D-49FE-98C7-A2177B2D5917}" destId="{DD40C0FD-075B-4B87-B363-F744872B5730}" srcOrd="0" destOrd="0" presId="urn:microsoft.com/office/officeart/2008/layout/RadialCluster"/>
    <dgm:cxn modelId="{AAA935DF-A227-48EE-9248-C4673907474E}" type="presOf" srcId="{B7EC4023-1007-4FCB-A367-4ED7D617C09D}" destId="{B9427E52-A9DF-4CAE-8CBA-E455E8E8EB6C}" srcOrd="0" destOrd="0" presId="urn:microsoft.com/office/officeart/2008/layout/RadialCluster"/>
    <dgm:cxn modelId="{5D5EDF7E-79B7-4C43-9E3F-C682866291E5}" type="presParOf" srcId="{5D4FE906-A658-49C3-AE24-8744DB855C28}" destId="{B8EB5829-1B0A-4D05-BA7B-4ABA8A8F2F2D}" srcOrd="0" destOrd="0" presId="urn:microsoft.com/office/officeart/2008/layout/RadialCluster"/>
    <dgm:cxn modelId="{A1C9B72A-BF29-4970-A727-451C7F7F695A}" type="presParOf" srcId="{B8EB5829-1B0A-4D05-BA7B-4ABA8A8F2F2D}" destId="{DD40C0FD-075B-4B87-B363-F744872B5730}" srcOrd="0" destOrd="0" presId="urn:microsoft.com/office/officeart/2008/layout/RadialCluster"/>
    <dgm:cxn modelId="{A65A2397-8659-4393-8643-58A54A3E4A6E}" type="presParOf" srcId="{B8EB5829-1B0A-4D05-BA7B-4ABA8A8F2F2D}" destId="{412BA5DB-8F1E-4E60-85FB-0B2B3FDEE3B2}" srcOrd="1" destOrd="0" presId="urn:microsoft.com/office/officeart/2008/layout/RadialCluster"/>
    <dgm:cxn modelId="{31492C42-54AD-4FC2-97A6-3437DA13C4BE}" type="presParOf" srcId="{B8EB5829-1B0A-4D05-BA7B-4ABA8A8F2F2D}" destId="{28AA6CF5-1200-4285-A8EA-4CF55751D0B6}" srcOrd="2" destOrd="0" presId="urn:microsoft.com/office/officeart/2008/layout/RadialCluster"/>
    <dgm:cxn modelId="{EFBEE996-7684-4DFE-B4BD-15743F8EA92E}" type="presParOf" srcId="{B8EB5829-1B0A-4D05-BA7B-4ABA8A8F2F2D}" destId="{C5B1F55E-8100-499B-9134-D9287F1E22C3}" srcOrd="3" destOrd="0" presId="urn:microsoft.com/office/officeart/2008/layout/RadialCluster"/>
    <dgm:cxn modelId="{B649CDA2-F321-451F-B9C9-AA670F7BF870}" type="presParOf" srcId="{B8EB5829-1B0A-4D05-BA7B-4ABA8A8F2F2D}" destId="{B9427E52-A9DF-4CAE-8CBA-E455E8E8EB6C}" srcOrd="4" destOrd="0" presId="urn:microsoft.com/office/officeart/2008/layout/RadialCluster"/>
    <dgm:cxn modelId="{697FA4F8-8531-47A9-8DFE-B737CCFD702D}" type="presParOf" srcId="{B8EB5829-1B0A-4D05-BA7B-4ABA8A8F2F2D}" destId="{4E2944B9-49B9-415B-B679-F8DA04575FF5}" srcOrd="5" destOrd="0" presId="urn:microsoft.com/office/officeart/2008/layout/RadialCluster"/>
    <dgm:cxn modelId="{150B4471-9A9E-4164-82CA-5BC32EDCA5A6}" type="presParOf" srcId="{B8EB5829-1B0A-4D05-BA7B-4ABA8A8F2F2D}" destId="{6595E51C-6A22-4A27-A5E6-2BE250FED3CF}"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5EE4D-F053-4307-AFAB-5FDDB3A1F17B}">
      <dsp:nvSpPr>
        <dsp:cNvPr id="0" name=""/>
        <dsp:cNvSpPr/>
      </dsp:nvSpPr>
      <dsp:spPr>
        <a:xfrm rot="5400000">
          <a:off x="3644771" y="110718"/>
          <a:ext cx="1694408" cy="1474135"/>
        </a:xfrm>
        <a:prstGeom prst="hexagon">
          <a:avLst>
            <a:gd name="adj" fmla="val 25000"/>
            <a:gd name="vf" fmla="val 11547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kern="1200" dirty="0" smtClean="0">
              <a:solidFill>
                <a:schemeClr val="bg1"/>
              </a:solidFill>
            </a:rPr>
            <a:t>اسباب عصبية</a:t>
          </a:r>
          <a:endParaRPr lang="ar-EG" sz="2200" kern="1200" dirty="0">
            <a:solidFill>
              <a:schemeClr val="bg1"/>
            </a:solidFill>
          </a:endParaRPr>
        </a:p>
      </dsp:txBody>
      <dsp:txXfrm rot="-5400000">
        <a:off x="3984626" y="264627"/>
        <a:ext cx="1014697" cy="1166318"/>
      </dsp:txXfrm>
    </dsp:sp>
    <dsp:sp modelId="{6B034337-6AF1-4260-8786-6435DEFB18DA}">
      <dsp:nvSpPr>
        <dsp:cNvPr id="0" name=""/>
        <dsp:cNvSpPr/>
      </dsp:nvSpPr>
      <dsp:spPr>
        <a:xfrm>
          <a:off x="5273775" y="339463"/>
          <a:ext cx="1890959" cy="101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endParaRPr lang="ar-EG" sz="2200" kern="1200"/>
        </a:p>
      </dsp:txBody>
      <dsp:txXfrm>
        <a:off x="5273775" y="339463"/>
        <a:ext cx="1890959" cy="1016644"/>
      </dsp:txXfrm>
    </dsp:sp>
    <dsp:sp modelId="{A3F30B2B-6E46-4817-A566-B6016D2D91F8}">
      <dsp:nvSpPr>
        <dsp:cNvPr id="0" name=""/>
        <dsp:cNvSpPr/>
      </dsp:nvSpPr>
      <dsp:spPr>
        <a:xfrm rot="5400000">
          <a:off x="2052705" y="110718"/>
          <a:ext cx="1694408" cy="1474135"/>
        </a:xfrm>
        <a:prstGeom prst="hexagon">
          <a:avLst>
            <a:gd name="adj" fmla="val 25000"/>
            <a:gd name="vf" fmla="val 11547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EG" sz="2400" kern="1200" dirty="0" smtClean="0">
              <a:solidFill>
                <a:schemeClr val="bg1"/>
              </a:solidFill>
            </a:rPr>
            <a:t>اسباب عضوية</a:t>
          </a:r>
          <a:endParaRPr lang="ar-EG" sz="2400" kern="1200" dirty="0">
            <a:solidFill>
              <a:schemeClr val="bg1"/>
            </a:solidFill>
          </a:endParaRPr>
        </a:p>
      </dsp:txBody>
      <dsp:txXfrm rot="-5400000">
        <a:off x="2392560" y="264627"/>
        <a:ext cx="1014697" cy="1166318"/>
      </dsp:txXfrm>
    </dsp:sp>
    <dsp:sp modelId="{73F321D6-2B48-4448-8E3D-8F2AF6E42BA6}">
      <dsp:nvSpPr>
        <dsp:cNvPr id="0" name=""/>
        <dsp:cNvSpPr/>
      </dsp:nvSpPr>
      <dsp:spPr>
        <a:xfrm rot="5400000">
          <a:off x="2845688" y="1548932"/>
          <a:ext cx="1694408" cy="1474135"/>
        </a:xfrm>
        <a:prstGeom prst="hexagon">
          <a:avLst>
            <a:gd name="adj" fmla="val 25000"/>
            <a:gd name="vf" fmla="val 11547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kern="1200" dirty="0" smtClean="0">
              <a:solidFill>
                <a:schemeClr val="bg1"/>
              </a:solidFill>
            </a:rPr>
            <a:t>اسباب وظيفية</a:t>
          </a:r>
          <a:endParaRPr lang="ar-EG" sz="2200" kern="1200" dirty="0">
            <a:solidFill>
              <a:schemeClr val="bg1"/>
            </a:solidFill>
          </a:endParaRPr>
        </a:p>
      </dsp:txBody>
      <dsp:txXfrm rot="-5400000">
        <a:off x="3185543" y="1702841"/>
        <a:ext cx="1014697" cy="1166318"/>
      </dsp:txXfrm>
    </dsp:sp>
    <dsp:sp modelId="{F5D0725E-9D8C-4C95-8092-19DD6E9C84D8}">
      <dsp:nvSpPr>
        <dsp:cNvPr id="0" name=""/>
        <dsp:cNvSpPr/>
      </dsp:nvSpPr>
      <dsp:spPr>
        <a:xfrm>
          <a:off x="1064865" y="1777677"/>
          <a:ext cx="1829960" cy="101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endParaRPr lang="ar-EG" sz="2200" kern="1200"/>
        </a:p>
      </dsp:txBody>
      <dsp:txXfrm>
        <a:off x="1064865" y="1777677"/>
        <a:ext cx="1829960" cy="1016644"/>
      </dsp:txXfrm>
    </dsp:sp>
    <dsp:sp modelId="{BB3FD8A5-B1D0-4E20-988A-07C66E599E0D}">
      <dsp:nvSpPr>
        <dsp:cNvPr id="0" name=""/>
        <dsp:cNvSpPr/>
      </dsp:nvSpPr>
      <dsp:spPr>
        <a:xfrm rot="5400000">
          <a:off x="4385658" y="1503962"/>
          <a:ext cx="1694408" cy="1474135"/>
        </a:xfrm>
        <a:prstGeom prst="hexagon">
          <a:avLst>
            <a:gd name="adj" fmla="val 25000"/>
            <a:gd name="vf" fmla="val 11547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EG" sz="1800" kern="1200" dirty="0" smtClean="0">
              <a:solidFill>
                <a:schemeClr val="bg1"/>
              </a:solidFill>
            </a:rPr>
            <a:t>التنشئة الاجتماعية</a:t>
          </a:r>
          <a:endParaRPr lang="ar-EG" sz="1800" kern="1200" dirty="0">
            <a:solidFill>
              <a:schemeClr val="bg1"/>
            </a:solidFill>
          </a:endParaRPr>
        </a:p>
      </dsp:txBody>
      <dsp:txXfrm rot="-5400000">
        <a:off x="4725513" y="1657871"/>
        <a:ext cx="1014697" cy="1166318"/>
      </dsp:txXfrm>
    </dsp:sp>
    <dsp:sp modelId="{56FC1DA4-5127-4FF0-A632-8E8EEA17643D}">
      <dsp:nvSpPr>
        <dsp:cNvPr id="0" name=""/>
        <dsp:cNvSpPr/>
      </dsp:nvSpPr>
      <dsp:spPr>
        <a:xfrm rot="5400000">
          <a:off x="3699859" y="2987728"/>
          <a:ext cx="1694408" cy="1474135"/>
        </a:xfrm>
        <a:prstGeom prst="hexagon">
          <a:avLst>
            <a:gd name="adj" fmla="val 25000"/>
            <a:gd name="vf" fmla="val 11547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EG" sz="2200" kern="1200" dirty="0" smtClean="0">
              <a:solidFill>
                <a:schemeClr val="bg1"/>
              </a:solidFill>
            </a:rPr>
            <a:t>اسباب نفسية</a:t>
          </a:r>
          <a:endParaRPr lang="ar-EG" sz="2200" kern="1200" dirty="0">
            <a:solidFill>
              <a:schemeClr val="bg1"/>
            </a:solidFill>
          </a:endParaRPr>
        </a:p>
      </dsp:txBody>
      <dsp:txXfrm rot="-5400000">
        <a:off x="4039714" y="3141637"/>
        <a:ext cx="1014697" cy="1166318"/>
      </dsp:txXfrm>
    </dsp:sp>
    <dsp:sp modelId="{A252140A-574F-4B46-8539-305061861EDC}">
      <dsp:nvSpPr>
        <dsp:cNvPr id="0" name=""/>
        <dsp:cNvSpPr/>
      </dsp:nvSpPr>
      <dsp:spPr>
        <a:xfrm>
          <a:off x="5273775" y="3215891"/>
          <a:ext cx="1890959" cy="1016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endParaRPr lang="ar-EG" sz="2200" kern="1200"/>
        </a:p>
      </dsp:txBody>
      <dsp:txXfrm>
        <a:off x="5273775" y="3215891"/>
        <a:ext cx="1890959" cy="1016644"/>
      </dsp:txXfrm>
    </dsp:sp>
    <dsp:sp modelId="{7BAD2743-8631-4A50-921F-C96F7934F562}">
      <dsp:nvSpPr>
        <dsp:cNvPr id="0" name=""/>
        <dsp:cNvSpPr/>
      </dsp:nvSpPr>
      <dsp:spPr>
        <a:xfrm rot="5400000">
          <a:off x="2052705" y="2987146"/>
          <a:ext cx="1694408" cy="1474135"/>
        </a:xfrm>
        <a:prstGeom prst="hexagon">
          <a:avLst>
            <a:gd name="adj" fmla="val 25000"/>
            <a:gd name="vf" fmla="val 115470"/>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r>
            <a:rPr lang="ar-EG" sz="2100" kern="1200" dirty="0" smtClean="0">
              <a:solidFill>
                <a:schemeClr val="bg1"/>
              </a:solidFill>
            </a:rPr>
            <a:t>اسباب مرتبطة بإعاقة أخرى</a:t>
          </a:r>
          <a:endParaRPr lang="ar-EG" sz="2100" kern="1200" dirty="0">
            <a:solidFill>
              <a:schemeClr val="bg1"/>
            </a:solidFill>
          </a:endParaRPr>
        </a:p>
      </dsp:txBody>
      <dsp:txXfrm rot="-5400000">
        <a:off x="2392560" y="3141055"/>
        <a:ext cx="1014697" cy="11663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0C0FD-075B-4B87-B363-F744872B5730}">
      <dsp:nvSpPr>
        <dsp:cNvPr id="0" name=""/>
        <dsp:cNvSpPr/>
      </dsp:nvSpPr>
      <dsp:spPr>
        <a:xfrm>
          <a:off x="3428999" y="2127051"/>
          <a:ext cx="1371600" cy="1371600"/>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EG" sz="2000" kern="1200" dirty="0" smtClean="0">
              <a:solidFill>
                <a:schemeClr val="bg1">
                  <a:lumMod val="85000"/>
                  <a:lumOff val="15000"/>
                </a:schemeClr>
              </a:solidFill>
            </a:rPr>
            <a:t>محكات تشخيص اضطرابات التواصل</a:t>
          </a:r>
          <a:endParaRPr lang="ar-EG" sz="2000" kern="1200" dirty="0">
            <a:solidFill>
              <a:schemeClr val="bg1">
                <a:lumMod val="85000"/>
                <a:lumOff val="15000"/>
              </a:schemeClr>
            </a:solidFill>
          </a:endParaRPr>
        </a:p>
      </dsp:txBody>
      <dsp:txXfrm>
        <a:off x="3495955" y="2194007"/>
        <a:ext cx="1237688" cy="1237688"/>
      </dsp:txXfrm>
    </dsp:sp>
    <dsp:sp modelId="{412BA5DB-8F1E-4E60-85FB-0B2B3FDEE3B2}">
      <dsp:nvSpPr>
        <dsp:cNvPr id="0" name=""/>
        <dsp:cNvSpPr/>
      </dsp:nvSpPr>
      <dsp:spPr>
        <a:xfrm rot="16200000">
          <a:off x="3633739" y="1645991"/>
          <a:ext cx="962120" cy="0"/>
        </a:xfrm>
        <a:custGeom>
          <a:avLst/>
          <a:gdLst/>
          <a:ahLst/>
          <a:cxnLst/>
          <a:rect l="0" t="0" r="0" b="0"/>
          <a:pathLst>
            <a:path>
              <a:moveTo>
                <a:pt x="0" y="0"/>
              </a:moveTo>
              <a:lnTo>
                <a:pt x="962120" y="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8AA6CF5-1200-4285-A8EA-4CF55751D0B6}">
      <dsp:nvSpPr>
        <dsp:cNvPr id="0" name=""/>
        <dsp:cNvSpPr/>
      </dsp:nvSpPr>
      <dsp:spPr>
        <a:xfrm>
          <a:off x="3655313" y="245959"/>
          <a:ext cx="918972" cy="91897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rtl="1">
            <a:lnSpc>
              <a:spcPct val="90000"/>
            </a:lnSpc>
            <a:spcBef>
              <a:spcPct val="0"/>
            </a:spcBef>
            <a:spcAft>
              <a:spcPct val="35000"/>
            </a:spcAft>
          </a:pPr>
          <a:r>
            <a:rPr lang="ar-EG" sz="1700" kern="1200" dirty="0" smtClean="0">
              <a:solidFill>
                <a:schemeClr val="bg1">
                  <a:lumMod val="85000"/>
                  <a:lumOff val="15000"/>
                </a:schemeClr>
              </a:solidFill>
            </a:rPr>
            <a:t>إعاقة عملية التواصل</a:t>
          </a:r>
          <a:endParaRPr lang="ar-EG" sz="1700" kern="1200" dirty="0">
            <a:solidFill>
              <a:schemeClr val="bg1">
                <a:lumMod val="85000"/>
                <a:lumOff val="15000"/>
              </a:schemeClr>
            </a:solidFill>
          </a:endParaRPr>
        </a:p>
      </dsp:txBody>
      <dsp:txXfrm>
        <a:off x="3700174" y="290820"/>
        <a:ext cx="829250" cy="829250"/>
      </dsp:txXfrm>
    </dsp:sp>
    <dsp:sp modelId="{C5B1F55E-8100-499B-9134-D9287F1E22C3}">
      <dsp:nvSpPr>
        <dsp:cNvPr id="0" name=""/>
        <dsp:cNvSpPr/>
      </dsp:nvSpPr>
      <dsp:spPr>
        <a:xfrm rot="1800000">
          <a:off x="4748018" y="3405034"/>
          <a:ext cx="784943" cy="0"/>
        </a:xfrm>
        <a:custGeom>
          <a:avLst/>
          <a:gdLst/>
          <a:ahLst/>
          <a:cxnLst/>
          <a:rect l="0" t="0" r="0" b="0"/>
          <a:pathLst>
            <a:path>
              <a:moveTo>
                <a:pt x="0" y="0"/>
              </a:moveTo>
              <a:lnTo>
                <a:pt x="784943" y="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9427E52-A9DF-4CAE-8CBA-E455E8E8EB6C}">
      <dsp:nvSpPr>
        <dsp:cNvPr id="0" name=""/>
        <dsp:cNvSpPr/>
      </dsp:nvSpPr>
      <dsp:spPr>
        <a:xfrm>
          <a:off x="5480381" y="3407068"/>
          <a:ext cx="918972" cy="91897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rtl="1">
            <a:lnSpc>
              <a:spcPct val="90000"/>
            </a:lnSpc>
            <a:spcBef>
              <a:spcPct val="0"/>
            </a:spcBef>
            <a:spcAft>
              <a:spcPct val="35000"/>
            </a:spcAft>
          </a:pPr>
          <a:r>
            <a:rPr lang="ar-EG" sz="1900" kern="1200" dirty="0" smtClean="0">
              <a:solidFill>
                <a:schemeClr val="bg1">
                  <a:lumMod val="85000"/>
                  <a:lumOff val="15000"/>
                </a:schemeClr>
              </a:solidFill>
            </a:rPr>
            <a:t>القدرات العقلية</a:t>
          </a:r>
          <a:endParaRPr lang="ar-EG" sz="1900" kern="1200" dirty="0">
            <a:solidFill>
              <a:schemeClr val="bg1">
                <a:lumMod val="85000"/>
                <a:lumOff val="15000"/>
              </a:schemeClr>
            </a:solidFill>
          </a:endParaRPr>
        </a:p>
      </dsp:txBody>
      <dsp:txXfrm>
        <a:off x="5525242" y="3451929"/>
        <a:ext cx="829250" cy="829250"/>
      </dsp:txXfrm>
    </dsp:sp>
    <dsp:sp modelId="{4E2944B9-49B9-415B-B679-F8DA04575FF5}">
      <dsp:nvSpPr>
        <dsp:cNvPr id="0" name=""/>
        <dsp:cNvSpPr/>
      </dsp:nvSpPr>
      <dsp:spPr>
        <a:xfrm rot="9000000">
          <a:off x="2696637" y="3405034"/>
          <a:ext cx="784943" cy="0"/>
        </a:xfrm>
        <a:custGeom>
          <a:avLst/>
          <a:gdLst/>
          <a:ahLst/>
          <a:cxnLst/>
          <a:rect l="0" t="0" r="0" b="0"/>
          <a:pathLst>
            <a:path>
              <a:moveTo>
                <a:pt x="0" y="0"/>
              </a:moveTo>
              <a:lnTo>
                <a:pt x="784943" y="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6595E51C-6A22-4A27-A5E6-2BE250FED3CF}">
      <dsp:nvSpPr>
        <dsp:cNvPr id="0" name=""/>
        <dsp:cNvSpPr/>
      </dsp:nvSpPr>
      <dsp:spPr>
        <a:xfrm>
          <a:off x="1830246" y="3407068"/>
          <a:ext cx="918972" cy="918972"/>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ar-EG" sz="1600" kern="1200" dirty="0" smtClean="0">
              <a:solidFill>
                <a:schemeClr val="bg1">
                  <a:lumMod val="85000"/>
                  <a:lumOff val="15000"/>
                </a:schemeClr>
              </a:solidFill>
            </a:rPr>
            <a:t>القدرات السمعية</a:t>
          </a:r>
          <a:endParaRPr lang="ar-EG" sz="1600" kern="1200" dirty="0">
            <a:solidFill>
              <a:schemeClr val="bg1">
                <a:lumMod val="85000"/>
                <a:lumOff val="15000"/>
              </a:schemeClr>
            </a:solidFill>
          </a:endParaRPr>
        </a:p>
      </dsp:txBody>
      <dsp:txXfrm>
        <a:off x="1875107" y="3451929"/>
        <a:ext cx="829250" cy="82925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4/12/2020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4/12/2020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4/12/2020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4/12/2020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EG" sz="3600" dirty="0" smtClean="0"/>
              <a:t>الفرقة الرابعة اساسى علوم</a:t>
            </a:r>
            <a:br>
              <a:rPr lang="ar-EG" sz="3600" dirty="0" smtClean="0"/>
            </a:br>
            <a:r>
              <a:rPr lang="ar-EG" sz="3600" dirty="0" smtClean="0"/>
              <a:t>مادة سيكولوجية ذوى احتياجات خاصة </a:t>
            </a:r>
            <a:endParaRPr lang="ar-EG" sz="3600" dirty="0"/>
          </a:p>
        </p:txBody>
      </p:sp>
      <p:sp>
        <p:nvSpPr>
          <p:cNvPr id="3" name="Subtitle 2"/>
          <p:cNvSpPr>
            <a:spLocks noGrp="1"/>
          </p:cNvSpPr>
          <p:nvPr>
            <p:ph type="subTitle" idx="1"/>
          </p:nvPr>
        </p:nvSpPr>
        <p:spPr/>
        <p:txBody>
          <a:bodyPr/>
          <a:lstStyle/>
          <a:p>
            <a:r>
              <a:rPr lang="ar-EG" dirty="0"/>
              <a:t>المحاضرة </a:t>
            </a:r>
            <a:r>
              <a:rPr lang="ar-EG" dirty="0" smtClean="0"/>
              <a:t>السادسة </a:t>
            </a:r>
            <a:r>
              <a:rPr lang="ar-EG" dirty="0"/>
              <a:t>من توقف الدراسة</a:t>
            </a:r>
          </a:p>
          <a:p>
            <a:r>
              <a:rPr lang="ar-EG" dirty="0"/>
              <a:t>عنوان المحاضرة </a:t>
            </a:r>
            <a:r>
              <a:rPr lang="ar-EG" dirty="0" smtClean="0"/>
              <a:t> تابع اضطربات </a:t>
            </a:r>
            <a:r>
              <a:rPr lang="ar-EG" dirty="0"/>
              <a:t>التواصل</a:t>
            </a:r>
          </a:p>
          <a:p>
            <a:r>
              <a:rPr lang="ar-EG" dirty="0"/>
              <a:t>دكتورة رحاب  يحيي</a:t>
            </a:r>
          </a:p>
          <a:p>
            <a:endParaRPr lang="ar-EG" dirty="0"/>
          </a:p>
        </p:txBody>
      </p:sp>
    </p:spTree>
    <p:extLst>
      <p:ext uri="{BB962C8B-B14F-4D97-AF65-F5344CB8AC3E}">
        <p14:creationId xmlns:p14="http://schemas.microsoft.com/office/powerpoint/2010/main" val="84426316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أسباب اضطرابات التواصل</a:t>
            </a: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8476374"/>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438199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rmAutofit fontScale="92500" lnSpcReduction="10000"/>
          </a:bodyPr>
          <a:lstStyle/>
          <a:p>
            <a:r>
              <a:rPr lang="ar-EG" dirty="0" smtClean="0"/>
              <a:t>أ- </a:t>
            </a:r>
            <a:r>
              <a:rPr lang="ar-EG" dirty="0" smtClean="0">
                <a:solidFill>
                  <a:schemeClr val="accent1">
                    <a:lumMod val="60000"/>
                    <a:lumOff val="40000"/>
                  </a:schemeClr>
                </a:solidFill>
              </a:rPr>
              <a:t>أسباب عصبية </a:t>
            </a:r>
          </a:p>
          <a:p>
            <a:r>
              <a:rPr lang="ar-EG" dirty="0" smtClean="0"/>
              <a:t>كحدوث تلف بالجهاز العصبى المركزى فى الماطق المسئولة عن النطق والكلام وسببها </a:t>
            </a:r>
          </a:p>
          <a:p>
            <a:r>
              <a:rPr lang="ar-EG" dirty="0" smtClean="0"/>
              <a:t>1-تناول الأم أثناء الحمل الأدوية أو نعرضها لأشعه ضارة </a:t>
            </a:r>
          </a:p>
          <a:p>
            <a:r>
              <a:rPr lang="ar-EG" dirty="0" smtClean="0"/>
              <a:t>2- ارتفاع درجة الطفل بإصابته بحمى </a:t>
            </a:r>
          </a:p>
          <a:p>
            <a:r>
              <a:rPr lang="ar-EG" dirty="0" smtClean="0"/>
              <a:t>3- تعرض الطفل لحادث  إصابه أثر على المخ</a:t>
            </a:r>
          </a:p>
          <a:p>
            <a:endParaRPr lang="ar-EG" dirty="0"/>
          </a:p>
          <a:p>
            <a:r>
              <a:rPr lang="ar-EG" dirty="0" smtClean="0"/>
              <a:t>ب- </a:t>
            </a:r>
            <a:r>
              <a:rPr lang="ar-EG" dirty="0" smtClean="0">
                <a:solidFill>
                  <a:schemeClr val="accent1">
                    <a:lumMod val="60000"/>
                    <a:lumOff val="40000"/>
                  </a:schemeClr>
                </a:solidFill>
              </a:rPr>
              <a:t>أسباب عضوية </a:t>
            </a:r>
          </a:p>
          <a:p>
            <a:r>
              <a:rPr lang="ar-EG" dirty="0" smtClean="0"/>
              <a:t>وجود اضطراب فى الكرموسومات</a:t>
            </a:r>
          </a:p>
          <a:p>
            <a:endParaRPr lang="ar-EG" dirty="0"/>
          </a:p>
          <a:p>
            <a:r>
              <a:rPr lang="ar-EG" dirty="0" smtClean="0"/>
              <a:t>ج- </a:t>
            </a:r>
            <a:r>
              <a:rPr lang="ar-EG" dirty="0" smtClean="0">
                <a:solidFill>
                  <a:schemeClr val="accent1">
                    <a:lumMod val="60000"/>
                    <a:lumOff val="40000"/>
                  </a:schemeClr>
                </a:solidFill>
              </a:rPr>
              <a:t>اسباب مرتبطة بالتنشئة الاجتماعية </a:t>
            </a:r>
          </a:p>
          <a:p>
            <a:r>
              <a:rPr lang="ar-EG" dirty="0" smtClean="0"/>
              <a:t>1- شدة عقاب الوالدين يؤدى إلى اضطرابات الكلام لدى الاطفال</a:t>
            </a:r>
          </a:p>
          <a:p>
            <a:r>
              <a:rPr lang="ar-EG" dirty="0" smtClean="0"/>
              <a:t>2- تشجيع الاطفال على النطق الخاطىء</a:t>
            </a:r>
          </a:p>
          <a:p>
            <a:endParaRPr lang="ar-EG" dirty="0"/>
          </a:p>
        </p:txBody>
      </p:sp>
    </p:spTree>
    <p:extLst>
      <p:ext uri="{BB962C8B-B14F-4D97-AF65-F5344CB8AC3E}">
        <p14:creationId xmlns:p14="http://schemas.microsoft.com/office/powerpoint/2010/main" val="296849366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686800" cy="6705600"/>
          </a:xfrm>
        </p:spPr>
        <p:txBody>
          <a:bodyPr>
            <a:normAutofit fontScale="85000" lnSpcReduction="20000"/>
          </a:bodyPr>
          <a:lstStyle/>
          <a:p>
            <a:r>
              <a:rPr lang="ar-EG" dirty="0" smtClean="0">
                <a:solidFill>
                  <a:schemeClr val="accent1">
                    <a:lumMod val="60000"/>
                    <a:lumOff val="40000"/>
                  </a:schemeClr>
                </a:solidFill>
              </a:rPr>
              <a:t>د- أسباب وظيفية </a:t>
            </a:r>
          </a:p>
          <a:p>
            <a:r>
              <a:rPr lang="ar-EG" dirty="0" smtClean="0"/>
              <a:t>كوجود خلل ف أعضاء الكلام كالحنجرة او البلعوم</a:t>
            </a:r>
          </a:p>
          <a:p>
            <a:endParaRPr lang="ar-EG" dirty="0"/>
          </a:p>
          <a:p>
            <a:r>
              <a:rPr lang="ar-EG" dirty="0" smtClean="0">
                <a:solidFill>
                  <a:schemeClr val="accent1">
                    <a:lumMod val="60000"/>
                    <a:lumOff val="40000"/>
                  </a:schemeClr>
                </a:solidFill>
              </a:rPr>
              <a:t>ه- أسباب نفسية </a:t>
            </a:r>
          </a:p>
          <a:p>
            <a:r>
              <a:rPr lang="ar-EG" dirty="0" smtClean="0"/>
              <a:t>كإهمال الطفل نفسيا أو خوف الطفل يؤدى إلى اظطرابات النطق والكلام</a:t>
            </a:r>
          </a:p>
          <a:p>
            <a:endParaRPr lang="ar-EG" dirty="0"/>
          </a:p>
          <a:p>
            <a:endParaRPr lang="ar-EG" dirty="0" smtClean="0"/>
          </a:p>
          <a:p>
            <a:r>
              <a:rPr lang="ar-EG" dirty="0" smtClean="0">
                <a:solidFill>
                  <a:schemeClr val="accent1">
                    <a:lumMod val="60000"/>
                    <a:lumOff val="40000"/>
                  </a:schemeClr>
                </a:solidFill>
              </a:rPr>
              <a:t>و-أسباب مرتبطة بإعقات أخرى </a:t>
            </a:r>
          </a:p>
          <a:p>
            <a:r>
              <a:rPr lang="ar-EG" dirty="0" smtClean="0"/>
              <a:t>مثل الاعاقة العقلية أو التوحد </a:t>
            </a:r>
          </a:p>
          <a:p>
            <a:endParaRPr lang="ar-EG" dirty="0"/>
          </a:p>
          <a:p>
            <a:r>
              <a:rPr lang="ar-EG" dirty="0" smtClean="0">
                <a:solidFill>
                  <a:schemeClr val="accent1">
                    <a:lumMod val="60000"/>
                    <a:lumOff val="40000"/>
                  </a:schemeClr>
                </a:solidFill>
              </a:rPr>
              <a:t>ممكن أجيب سؤال فى الامتحان وأسألك  مثلاً</a:t>
            </a:r>
          </a:p>
          <a:p>
            <a:r>
              <a:rPr lang="ar-EG" dirty="0" smtClean="0">
                <a:solidFill>
                  <a:schemeClr val="accent1">
                    <a:lumMod val="60000"/>
                    <a:lumOff val="40000"/>
                  </a:schemeClr>
                </a:solidFill>
              </a:rPr>
              <a:t>من أسباب اضطرابات النطق والكلام </a:t>
            </a:r>
          </a:p>
          <a:p>
            <a:r>
              <a:rPr lang="ar-EG" dirty="0" smtClean="0">
                <a:solidFill>
                  <a:schemeClr val="accent1">
                    <a:lumMod val="60000"/>
                    <a:lumOff val="40000"/>
                  </a:schemeClr>
                </a:solidFill>
              </a:rPr>
              <a:t>أ- وجود خلل فى اعضاء الكلام    ب- أهمال الطفل نفسا</a:t>
            </a:r>
          </a:p>
          <a:p>
            <a:r>
              <a:rPr lang="ar-EG" dirty="0" smtClean="0">
                <a:solidFill>
                  <a:schemeClr val="accent1">
                    <a:lumMod val="60000"/>
                    <a:lumOff val="40000"/>
                  </a:schemeClr>
                </a:solidFill>
              </a:rPr>
              <a:t>ج-  خلل الكرموسومات            </a:t>
            </a:r>
            <a:r>
              <a:rPr lang="ar-EG" u="sng" dirty="0" smtClean="0">
                <a:solidFill>
                  <a:schemeClr val="accent1">
                    <a:lumMod val="60000"/>
                    <a:lumOff val="40000"/>
                  </a:schemeClr>
                </a:solidFill>
              </a:rPr>
              <a:t>د- جميع ماسبق</a:t>
            </a:r>
          </a:p>
          <a:p>
            <a:endParaRPr lang="ar-EG" u="sng" dirty="0" smtClean="0">
              <a:solidFill>
                <a:schemeClr val="accent1">
                  <a:lumMod val="60000"/>
                  <a:lumOff val="40000"/>
                </a:schemeClr>
              </a:solidFill>
            </a:endParaRPr>
          </a:p>
          <a:p>
            <a:pPr marL="64008" indent="0">
              <a:buNone/>
            </a:pPr>
            <a:r>
              <a:rPr lang="ar-EG" dirty="0" smtClean="0">
                <a:solidFill>
                  <a:schemeClr val="accent1">
                    <a:lumMod val="60000"/>
                    <a:lumOff val="40000"/>
                  </a:schemeClr>
                </a:solidFill>
              </a:rPr>
              <a:t>                                                    </a:t>
            </a:r>
            <a:r>
              <a:rPr lang="ar-EG" dirty="0" smtClean="0">
                <a:solidFill>
                  <a:schemeClr val="accent1">
                    <a:lumMod val="50000"/>
                  </a:schemeClr>
                </a:solidFill>
              </a:rPr>
              <a:t>وهكذا نخلى بالنا</a:t>
            </a:r>
            <a:endParaRPr lang="ar-EG" dirty="0">
              <a:solidFill>
                <a:schemeClr val="accent1">
                  <a:lumMod val="50000"/>
                </a:schemeClr>
              </a:solidFill>
            </a:endParaRPr>
          </a:p>
        </p:txBody>
      </p:sp>
    </p:spTree>
    <p:extLst>
      <p:ext uri="{BB962C8B-B14F-4D97-AF65-F5344CB8AC3E}">
        <p14:creationId xmlns:p14="http://schemas.microsoft.com/office/powerpoint/2010/main" val="338417846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ircle(in)">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ircle(in)">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ircle(in)">
                                      <p:cBhvr>
                                        <p:cTn id="37" dur="20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circle(in)">
                                      <p:cBhvr>
                                        <p:cTn id="42" dur="20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circle(in)">
                                      <p:cBhvr>
                                        <p:cTn id="47" dur="2000"/>
                                        <p:tgtEl>
                                          <p:spTgt spid="3">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circle(in)">
                                      <p:cBhvr>
                                        <p:cTn id="52" dur="2000"/>
                                        <p:tgtEl>
                                          <p:spTgt spid="3">
                                            <p:txEl>
                                              <p:pRg st="13" end="1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circle(in)">
                                      <p:cBhvr>
                                        <p:cTn id="57"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محكات تشخيص اضطربات التواصل</a:t>
            </a:r>
            <a:endParaRPr lang="ar-E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8314245"/>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67998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534400" cy="6248400"/>
          </a:xfrm>
        </p:spPr>
        <p:txBody>
          <a:bodyPr>
            <a:normAutofit fontScale="92500" lnSpcReduction="20000"/>
          </a:bodyPr>
          <a:lstStyle/>
          <a:p>
            <a:r>
              <a:rPr lang="ar-EG" dirty="0" smtClean="0">
                <a:solidFill>
                  <a:schemeClr val="accent1">
                    <a:lumMod val="60000"/>
                    <a:lumOff val="40000"/>
                  </a:schemeClr>
                </a:solidFill>
              </a:rPr>
              <a:t>أ- إعاقة عملية التواصل</a:t>
            </a:r>
          </a:p>
          <a:p>
            <a:r>
              <a:rPr lang="ar-EG" dirty="0" smtClean="0"/>
              <a:t>ويعنى عدم القدرة على التواصل الجيد</a:t>
            </a:r>
          </a:p>
          <a:p>
            <a:endParaRPr lang="ar-EG" dirty="0"/>
          </a:p>
          <a:p>
            <a:r>
              <a:rPr lang="ar-EG" dirty="0" smtClean="0">
                <a:solidFill>
                  <a:schemeClr val="accent1">
                    <a:lumMod val="60000"/>
                    <a:lumOff val="40000"/>
                  </a:schemeClr>
                </a:solidFill>
              </a:rPr>
              <a:t>ب- القدرات العقلية</a:t>
            </a:r>
          </a:p>
          <a:p>
            <a:r>
              <a:rPr lang="ar-EG" dirty="0" smtClean="0"/>
              <a:t>أى كلما انخفضت القدرت العقلية انخفضت القدرة على الكلام والتواصل بشكل جيد</a:t>
            </a:r>
          </a:p>
          <a:p>
            <a:endParaRPr lang="ar-EG" dirty="0">
              <a:solidFill>
                <a:schemeClr val="accent1">
                  <a:lumMod val="60000"/>
                  <a:lumOff val="40000"/>
                </a:schemeClr>
              </a:solidFill>
            </a:endParaRPr>
          </a:p>
          <a:p>
            <a:r>
              <a:rPr lang="ar-EG" dirty="0" smtClean="0">
                <a:solidFill>
                  <a:schemeClr val="accent1">
                    <a:lumMod val="60000"/>
                    <a:lumOff val="40000"/>
                  </a:schemeClr>
                </a:solidFill>
              </a:rPr>
              <a:t>ج- القدرات السمعية </a:t>
            </a:r>
          </a:p>
          <a:p>
            <a:r>
              <a:rPr lang="ar-EG" dirty="0" smtClean="0"/>
              <a:t>أى كلما انخفضت القدرة السمعية انخفضت القدرة</a:t>
            </a:r>
            <a:r>
              <a:rPr lang="ar-EG" dirty="0"/>
              <a:t>على الكلام والتواصل بشكل جيد</a:t>
            </a:r>
          </a:p>
          <a:p>
            <a:r>
              <a:rPr lang="ar-EG" dirty="0" smtClean="0"/>
              <a:t> </a:t>
            </a:r>
          </a:p>
          <a:p>
            <a:r>
              <a:rPr lang="ar-EG" dirty="0" smtClean="0">
                <a:solidFill>
                  <a:schemeClr val="accent1">
                    <a:lumMod val="60000"/>
                    <a:lumOff val="40000"/>
                  </a:schemeClr>
                </a:solidFill>
              </a:rPr>
              <a:t>ممكن اجيب سؤال صح وخطأ وأسئلك مثلا  </a:t>
            </a:r>
          </a:p>
          <a:p>
            <a:pPr marL="64008" indent="0">
              <a:buNone/>
            </a:pPr>
            <a:r>
              <a:rPr lang="ar-EG" dirty="0" smtClean="0">
                <a:solidFill>
                  <a:schemeClr val="accent1">
                    <a:lumMod val="60000"/>
                    <a:lumOff val="40000"/>
                  </a:schemeClr>
                </a:solidFill>
              </a:rPr>
              <a:t>كلما </a:t>
            </a:r>
            <a:r>
              <a:rPr lang="ar-EG" u="sng" dirty="0" smtClean="0">
                <a:solidFill>
                  <a:schemeClr val="accent1">
                    <a:lumMod val="60000"/>
                    <a:lumOff val="40000"/>
                  </a:schemeClr>
                </a:solidFill>
              </a:rPr>
              <a:t>ارتفعت</a:t>
            </a:r>
            <a:r>
              <a:rPr lang="ar-EG" dirty="0" smtClean="0">
                <a:solidFill>
                  <a:schemeClr val="accent1">
                    <a:lumMod val="60000"/>
                    <a:lumOff val="40000"/>
                  </a:schemeClr>
                </a:solidFill>
              </a:rPr>
              <a:t> القدرة السمعية </a:t>
            </a:r>
            <a:r>
              <a:rPr lang="ar-EG" u="sng" dirty="0" smtClean="0">
                <a:solidFill>
                  <a:schemeClr val="accent1">
                    <a:lumMod val="60000"/>
                    <a:lumOff val="40000"/>
                  </a:schemeClr>
                </a:solidFill>
              </a:rPr>
              <a:t>انخفضت</a:t>
            </a:r>
            <a:r>
              <a:rPr lang="ar-EG" dirty="0" smtClean="0">
                <a:solidFill>
                  <a:schemeClr val="accent1">
                    <a:lumMod val="60000"/>
                    <a:lumOff val="40000"/>
                  </a:schemeClr>
                </a:solidFill>
              </a:rPr>
              <a:t> القدرة على والكلام التواصل بشكل جيد                               ( خطأ)</a:t>
            </a:r>
          </a:p>
          <a:p>
            <a:pPr marL="64008" indent="0">
              <a:buNone/>
            </a:pPr>
            <a:r>
              <a:rPr lang="ar-EG" dirty="0" smtClean="0">
                <a:solidFill>
                  <a:schemeClr val="accent1">
                    <a:lumMod val="60000"/>
                    <a:lumOff val="40000"/>
                  </a:schemeClr>
                </a:solidFill>
              </a:rPr>
              <a:t>أو ممكن أجيبه فى صورة إختيار من متعدد  </a:t>
            </a:r>
          </a:p>
          <a:p>
            <a:endParaRPr lang="ar-EG" dirty="0" smtClean="0"/>
          </a:p>
        </p:txBody>
      </p:sp>
    </p:spTree>
    <p:extLst>
      <p:ext uri="{BB962C8B-B14F-4D97-AF65-F5344CB8AC3E}">
        <p14:creationId xmlns:p14="http://schemas.microsoft.com/office/powerpoint/2010/main" val="321777814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أساليب التغلب على مشكلات التواصل</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1- تحسين علاقة الطفل مع الاسرة والرفاق والمدرسة</a:t>
            </a:r>
          </a:p>
          <a:p>
            <a:r>
              <a:rPr lang="ar-EG" dirty="0" smtClean="0"/>
              <a:t>2- تعليم طريقه النطق الصحيحة</a:t>
            </a:r>
          </a:p>
          <a:p>
            <a:r>
              <a:rPr lang="ar-EG" dirty="0" smtClean="0"/>
              <a:t>3-العمل على زيادة النمو اللغوى </a:t>
            </a:r>
          </a:p>
          <a:p>
            <a:r>
              <a:rPr lang="ar-EG" dirty="0" smtClean="0"/>
              <a:t>4- المساعدة فى صياغة الجمل وتعلم اللغة</a:t>
            </a:r>
          </a:p>
          <a:p>
            <a:r>
              <a:rPr lang="ar-EG" dirty="0" smtClean="0"/>
              <a:t>5-تشخيص سبب الاضطراب وعلاجه</a:t>
            </a:r>
          </a:p>
          <a:p>
            <a:r>
              <a:rPr lang="ar-EG" dirty="0" smtClean="0"/>
              <a:t>6- اكساب الطفل مهارة التواصل الجيدة</a:t>
            </a:r>
          </a:p>
          <a:p>
            <a:endParaRPr lang="ar-EG" dirty="0">
              <a:solidFill>
                <a:schemeClr val="accent1">
                  <a:lumMod val="60000"/>
                  <a:lumOff val="40000"/>
                </a:schemeClr>
              </a:solidFill>
            </a:endParaRPr>
          </a:p>
          <a:p>
            <a:r>
              <a:rPr lang="ar-EG" dirty="0" smtClean="0">
                <a:solidFill>
                  <a:schemeClr val="accent1">
                    <a:lumMod val="60000"/>
                    <a:lumOff val="40000"/>
                  </a:schemeClr>
                </a:solidFill>
              </a:rPr>
              <a:t>نخلى بالنا ممكن اجيبه فى صورة سؤال صح وخطأ أو اختيار من متعدد</a:t>
            </a:r>
          </a:p>
        </p:txBody>
      </p:sp>
    </p:spTree>
    <p:extLst>
      <p:ext uri="{BB962C8B-B14F-4D97-AF65-F5344CB8AC3E}">
        <p14:creationId xmlns:p14="http://schemas.microsoft.com/office/powerpoint/2010/main" val="357816805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ircle(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دورالمعلم فى معالجة اضطرابات التواصل</a:t>
            </a:r>
            <a:endParaRPr lang="ar-EG" dirty="0"/>
          </a:p>
        </p:txBody>
      </p:sp>
      <p:sp>
        <p:nvSpPr>
          <p:cNvPr id="3" name="Content Placeholder 2"/>
          <p:cNvSpPr>
            <a:spLocks noGrp="1"/>
          </p:cNvSpPr>
          <p:nvPr>
            <p:ph idx="1"/>
          </p:nvPr>
        </p:nvSpPr>
        <p:spPr>
          <a:xfrm>
            <a:off x="152400" y="1882808"/>
            <a:ext cx="8534400" cy="4822792"/>
          </a:xfrm>
        </p:spPr>
        <p:txBody>
          <a:bodyPr/>
          <a:lstStyle/>
          <a:p>
            <a:r>
              <a:rPr lang="ar-EG" dirty="0" smtClean="0"/>
              <a:t>المعلم ليس فقط ناقل للمعلومة العلمية بل هو مربى ومرشد وقائد فعن طريق تواصل المعلم مع طلابه فى الفصل يستطيع كشف الحالات التى تعانى من اضطرابات النطق والكلام  ومن ثم تحويلهم الى اخصائى النطق والكلام ، كما أنه يساعد اخصائى النطق والكلام فى مساعدة الطلاب فى التغلب على مشكله النطق والكلام </a:t>
            </a:r>
            <a:endParaRPr lang="ar-EG" dirty="0"/>
          </a:p>
        </p:txBody>
      </p:sp>
    </p:spTree>
    <p:extLst>
      <p:ext uri="{BB962C8B-B14F-4D97-AF65-F5344CB8AC3E}">
        <p14:creationId xmlns:p14="http://schemas.microsoft.com/office/powerpoint/2010/main" val="393514146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8839200" cy="6781800"/>
          </a:xfrm>
        </p:spPr>
        <p:txBody>
          <a:bodyPr>
            <a:normAutofit/>
          </a:bodyPr>
          <a:lstStyle/>
          <a:p>
            <a:r>
              <a:rPr lang="ar-EG" dirty="0" smtClean="0"/>
              <a:t>أعزائى الطلاب بجد وحشتونى  جدا جدا ومفتقداكم جدا ويعلم ربنا أنكم غاليين عندى قوى  ارجو من الله أنكم تستفيدوا من الشرايح  وتذاكروا كويس  وتخلوا بالكم من نفسكم وربنا يحفظكم من كل شر.</a:t>
            </a:r>
          </a:p>
          <a:p>
            <a:endParaRPr lang="ar-EG" dirty="0" smtClean="0"/>
          </a:p>
          <a:p>
            <a:r>
              <a:rPr lang="ar-EG" dirty="0" smtClean="0"/>
              <a:t>وأحب أقول لابنائى الطلاب المسلمين كل سنه وانتم طيببين  </a:t>
            </a:r>
            <a:r>
              <a:rPr lang="ar-EG" dirty="0"/>
              <a:t>بمناسبة </a:t>
            </a:r>
            <a:r>
              <a:rPr lang="ar-EG" dirty="0" smtClean="0"/>
              <a:t>قدوم  شهر رمضان الكريم .</a:t>
            </a:r>
          </a:p>
          <a:p>
            <a:endParaRPr lang="ar-EG" dirty="0" smtClean="0"/>
          </a:p>
          <a:p>
            <a:r>
              <a:rPr lang="ar-EG" dirty="0" smtClean="0"/>
              <a:t>وأحب أقول لابنائى الطلاب المسيحين كل سنة وانتم طيبين بمناسبة قدوم عيد القيامة المجيد .</a:t>
            </a:r>
          </a:p>
          <a:p>
            <a:endParaRPr lang="ar-EG" dirty="0" smtClean="0"/>
          </a:p>
          <a:p>
            <a:r>
              <a:rPr lang="ar-EG" dirty="0" smtClean="0"/>
              <a:t>داعيه الله ان يرفع عنا البلاء جميعا حفظ الله مصر قيادةً وشعباً  مع خالص تحياتى وتقديرى.....</a:t>
            </a:r>
            <a:r>
              <a:rPr lang="ar-EG" dirty="0" smtClean="0">
                <a:solidFill>
                  <a:schemeClr val="accent1">
                    <a:lumMod val="60000"/>
                    <a:lumOff val="40000"/>
                  </a:schemeClr>
                </a:solidFill>
              </a:rPr>
              <a:t>د/رحاب يحيي</a:t>
            </a:r>
            <a:endParaRPr lang="ar-EG" dirty="0">
              <a:solidFill>
                <a:schemeClr val="accent1">
                  <a:lumMod val="60000"/>
                  <a:lumOff val="40000"/>
                </a:schemeClr>
              </a:solidFill>
            </a:endParaRPr>
          </a:p>
        </p:txBody>
      </p:sp>
    </p:spTree>
    <p:extLst>
      <p:ext uri="{BB962C8B-B14F-4D97-AF65-F5344CB8AC3E}">
        <p14:creationId xmlns:p14="http://schemas.microsoft.com/office/powerpoint/2010/main" val="231364514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43</TotalTime>
  <Words>441</Words>
  <Application>Microsoft Office PowerPoint</Application>
  <PresentationFormat>On-screen Show (4:3)</PresentationFormat>
  <Paragraphs>74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الفرقة الرابعة اساسى علوم مادة سيكولوجية ذوى احتياجات خاصة </vt:lpstr>
      <vt:lpstr>أسباب اضطرابات التواصل</vt:lpstr>
      <vt:lpstr>PowerPoint Presentation</vt:lpstr>
      <vt:lpstr>PowerPoint Presentation</vt:lpstr>
      <vt:lpstr>محكات تشخيص اضطربات التواصل</vt:lpstr>
      <vt:lpstr>PowerPoint Presentation</vt:lpstr>
      <vt:lpstr>أساليب التغلب على مشكلات التواصل</vt:lpstr>
      <vt:lpstr>دورالمعلم فى معالجة اضطرابات التواصل</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الفرقة الرابعة اساسى علوم مادة سيكولوجية ذوى احتياجات خاصة </dc:title>
  <dc:creator>etc</dc:creator>
  <cp:lastModifiedBy>etc</cp:lastModifiedBy>
  <cp:revision>8</cp:revision>
  <dcterms:created xsi:type="dcterms:W3CDTF">2006-08-16T00:00:00Z</dcterms:created>
  <dcterms:modified xsi:type="dcterms:W3CDTF">2020-04-12T17:01:40Z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